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4"/>
  </p:notesMasterIdLst>
  <p:sldIdLst>
    <p:sldId id="464" r:id="rId5"/>
    <p:sldId id="364" r:id="rId6"/>
    <p:sldId id="284" r:id="rId7"/>
    <p:sldId id="423" r:id="rId8"/>
    <p:sldId id="261" r:id="rId9"/>
    <p:sldId id="424" r:id="rId10"/>
    <p:sldId id="425" r:id="rId11"/>
    <p:sldId id="332" r:id="rId12"/>
    <p:sldId id="457" r:id="rId13"/>
    <p:sldId id="389" r:id="rId14"/>
    <p:sldId id="465" r:id="rId15"/>
    <p:sldId id="363" r:id="rId16"/>
    <p:sldId id="334" r:id="rId17"/>
    <p:sldId id="285" r:id="rId18"/>
    <p:sldId id="289" r:id="rId19"/>
    <p:sldId id="322" r:id="rId20"/>
    <p:sldId id="458" r:id="rId21"/>
    <p:sldId id="323" r:id="rId22"/>
    <p:sldId id="337" r:id="rId23"/>
    <p:sldId id="459" r:id="rId24"/>
    <p:sldId id="460" r:id="rId25"/>
    <p:sldId id="367" r:id="rId26"/>
    <p:sldId id="302" r:id="rId27"/>
    <p:sldId id="325" r:id="rId28"/>
    <p:sldId id="379" r:id="rId29"/>
    <p:sldId id="462" r:id="rId30"/>
    <p:sldId id="326" r:id="rId31"/>
    <p:sldId id="329" r:id="rId32"/>
    <p:sldId id="312" r:id="rId33"/>
    <p:sldId id="315" r:id="rId34"/>
    <p:sldId id="314" r:id="rId35"/>
    <p:sldId id="376" r:id="rId36"/>
    <p:sldId id="377" r:id="rId37"/>
    <p:sldId id="331" r:id="rId38"/>
    <p:sldId id="461" r:id="rId39"/>
    <p:sldId id="305" r:id="rId40"/>
    <p:sldId id="306" r:id="rId41"/>
    <p:sldId id="309" r:id="rId42"/>
    <p:sldId id="307" r:id="rId43"/>
    <p:sldId id="350" r:id="rId44"/>
    <p:sldId id="344" r:id="rId45"/>
    <p:sldId id="351" r:id="rId46"/>
    <p:sldId id="345" r:id="rId47"/>
    <p:sldId id="346" r:id="rId48"/>
    <p:sldId id="347" r:id="rId49"/>
    <p:sldId id="349" r:id="rId50"/>
    <p:sldId id="343" r:id="rId51"/>
    <p:sldId id="463" r:id="rId52"/>
    <p:sldId id="468" r:id="rId53"/>
    <p:sldId id="456" r:id="rId54"/>
    <p:sldId id="310" r:id="rId55"/>
    <p:sldId id="353" r:id="rId56"/>
    <p:sldId id="354" r:id="rId57"/>
    <p:sldId id="352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83" r:id="rId66"/>
    <p:sldId id="384" r:id="rId67"/>
    <p:sldId id="385" r:id="rId68"/>
    <p:sldId id="386" r:id="rId69"/>
    <p:sldId id="390" r:id="rId70"/>
    <p:sldId id="394" r:id="rId71"/>
    <p:sldId id="391" r:id="rId72"/>
    <p:sldId id="392" r:id="rId73"/>
    <p:sldId id="369" r:id="rId74"/>
    <p:sldId id="393" r:id="rId75"/>
    <p:sldId id="451" r:id="rId76"/>
    <p:sldId id="474" r:id="rId77"/>
    <p:sldId id="473" r:id="rId78"/>
    <p:sldId id="348" r:id="rId79"/>
    <p:sldId id="453" r:id="rId80"/>
    <p:sldId id="469" r:id="rId81"/>
    <p:sldId id="470" r:id="rId82"/>
    <p:sldId id="454" r:id="rId83"/>
    <p:sldId id="436" r:id="rId84"/>
    <p:sldId id="412" r:id="rId85"/>
    <p:sldId id="413" r:id="rId86"/>
    <p:sldId id="414" r:id="rId87"/>
    <p:sldId id="452" r:id="rId88"/>
    <p:sldId id="430" r:id="rId89"/>
    <p:sldId id="431" r:id="rId90"/>
    <p:sldId id="433" r:id="rId91"/>
    <p:sldId id="434" r:id="rId92"/>
    <p:sldId id="466" r:id="rId93"/>
    <p:sldId id="467" r:id="rId94"/>
    <p:sldId id="435" r:id="rId95"/>
    <p:sldId id="455" r:id="rId96"/>
    <p:sldId id="437" r:id="rId97"/>
    <p:sldId id="438" r:id="rId98"/>
    <p:sldId id="471" r:id="rId99"/>
    <p:sldId id="439" r:id="rId100"/>
    <p:sldId id="440" r:id="rId101"/>
    <p:sldId id="441" r:id="rId102"/>
    <p:sldId id="443" r:id="rId103"/>
    <p:sldId id="472" r:id="rId104"/>
    <p:sldId id="475" r:id="rId105"/>
    <p:sldId id="450" r:id="rId106"/>
    <p:sldId id="275" r:id="rId107"/>
    <p:sldId id="279" r:id="rId108"/>
    <p:sldId id="399" r:id="rId109"/>
    <p:sldId id="400" r:id="rId110"/>
    <p:sldId id="402" r:id="rId111"/>
    <p:sldId id="280" r:id="rId112"/>
    <p:sldId id="281" r:id="rId113"/>
    <p:sldId id="282" r:id="rId114"/>
    <p:sldId id="421" r:id="rId115"/>
    <p:sldId id="403" r:id="rId116"/>
    <p:sldId id="404" r:id="rId117"/>
    <p:sldId id="405" r:id="rId118"/>
    <p:sldId id="406" r:id="rId119"/>
    <p:sldId id="407" r:id="rId120"/>
    <p:sldId id="362" r:id="rId121"/>
    <p:sldId id="408" r:id="rId122"/>
    <p:sldId id="409" r:id="rId123"/>
    <p:sldId id="420" r:id="rId124"/>
    <p:sldId id="410" r:id="rId125"/>
    <p:sldId id="283" r:id="rId126"/>
    <p:sldId id="442" r:id="rId127"/>
    <p:sldId id="444" r:id="rId128"/>
    <p:sldId id="301" r:id="rId129"/>
    <p:sldId id="445" r:id="rId130"/>
    <p:sldId id="446" r:id="rId131"/>
    <p:sldId id="448" r:id="rId132"/>
    <p:sldId id="447" r:id="rId1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direanu, Denis" initials="TD" lastIdx="3" clrIdx="0">
    <p:extLst>
      <p:ext uri="{19B8F6BF-5375-455C-9EA6-DF929625EA0E}">
        <p15:presenceInfo xmlns:p15="http://schemas.microsoft.com/office/powerpoint/2012/main" userId="S::Denis.Todireanu@centric.eu::7fb5fce7-c5f1-4819-b10d-ac4837a9f0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565"/>
    <a:srgbClr val="FFFFFF"/>
    <a:srgbClr val="F1F1F1"/>
    <a:srgbClr val="00BFA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6DAAC-9717-DF55-2BDB-C2774557119A}" v="4" dt="2023-03-23T20:52:29.093"/>
    <p1510:client id="{2EADDC00-9C0E-48E7-B19E-669424775B79}" v="16" dt="2023-03-24T20:15:59.575"/>
    <p1510:client id="{6E5B1342-3A10-4CD3-B04C-C3C929228938}" v="1509" dt="2023-03-24T18:43:44.635"/>
    <p1510:client id="{907FCCD4-C0BE-A462-F59C-B219D17A8E7F}" v="10" dt="2023-03-24T17:44:04.285"/>
    <p1510:client id="{CBC754E5-313E-48FB-97D5-E890190A9716}" v="63" dt="2023-03-24T13:30:28.384"/>
    <p1510:client id="{F54645D6-58B7-D867-862D-3DFA9C33D6EE}" v="1" dt="2023-03-24T18:17:33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commentAuthors" Target="comment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10" Type="http://schemas.openxmlformats.org/officeDocument/2006/relationships/image" Target="../media/image101.svg"/><Relationship Id="rId4" Type="http://schemas.openxmlformats.org/officeDocument/2006/relationships/image" Target="../media/image95.svg"/><Relationship Id="rId9" Type="http://schemas.openxmlformats.org/officeDocument/2006/relationships/image" Target="../media/image10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10" Type="http://schemas.openxmlformats.org/officeDocument/2006/relationships/image" Target="../media/image101.svg"/><Relationship Id="rId4" Type="http://schemas.openxmlformats.org/officeDocument/2006/relationships/image" Target="../media/image95.svg"/><Relationship Id="rId9" Type="http://schemas.openxmlformats.org/officeDocument/2006/relationships/image" Target="../media/image10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08F1D-21C3-4778-B9E4-1E0F50EAA86D}" type="doc">
      <dgm:prSet loTypeId="urn:microsoft.com/office/officeart/2018/2/layout/IconLabelList" loCatId="icon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F3864C-7C22-443E-BE0A-9ACFF473D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CV’s Screening</a:t>
          </a:r>
        </a:p>
      </dgm:t>
    </dgm:pt>
    <dgm:pt modelId="{B2D15645-8EBE-419C-BD9A-0B4D3117CE74}" type="parTrans" cxnId="{066ADAC5-A009-4C49-9A3F-F69E063DF3B3}">
      <dgm:prSet/>
      <dgm:spPr/>
      <dgm:t>
        <a:bodyPr/>
        <a:lstStyle/>
        <a:p>
          <a:endParaRPr lang="en-US"/>
        </a:p>
      </dgm:t>
    </dgm:pt>
    <dgm:pt modelId="{818D235F-0747-4A2D-B328-43364E988007}" type="sibTrans" cxnId="{066ADAC5-A009-4C49-9A3F-F69E063DF3B3}">
      <dgm:prSet/>
      <dgm:spPr/>
      <dgm:t>
        <a:bodyPr/>
        <a:lstStyle/>
        <a:p>
          <a:endParaRPr lang="en-US"/>
        </a:p>
      </dgm:t>
    </dgm:pt>
    <dgm:pt modelId="{32950D06-07E3-43F1-9202-24CA89D107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HR Discussion</a:t>
          </a:r>
        </a:p>
      </dgm:t>
    </dgm:pt>
    <dgm:pt modelId="{10EAB5AC-72AB-4F9B-A552-0E1A52E0478E}" type="parTrans" cxnId="{110EC95B-C374-4AC6-A127-DAF0AD459FF3}">
      <dgm:prSet/>
      <dgm:spPr/>
      <dgm:t>
        <a:bodyPr/>
        <a:lstStyle/>
        <a:p>
          <a:endParaRPr lang="en-US"/>
        </a:p>
      </dgm:t>
    </dgm:pt>
    <dgm:pt modelId="{12A1C209-B38E-4846-940E-C14D53E3725A}" type="sibTrans" cxnId="{110EC95B-C374-4AC6-A127-DAF0AD459FF3}">
      <dgm:prSet/>
      <dgm:spPr/>
      <dgm:t>
        <a:bodyPr/>
        <a:lstStyle/>
        <a:p>
          <a:endParaRPr lang="en-US"/>
        </a:p>
      </dgm:t>
    </dgm:pt>
    <dgm:pt modelId="{34BDAE66-AD3E-4918-B2D1-4B65610FDF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 Test</a:t>
          </a:r>
        </a:p>
      </dgm:t>
    </dgm:pt>
    <dgm:pt modelId="{A8D19440-B054-406B-91C4-3DF1B9826D41}" type="parTrans" cxnId="{F7593B75-1AF8-406C-8DE5-E07A10F1F081}">
      <dgm:prSet/>
      <dgm:spPr/>
      <dgm:t>
        <a:bodyPr/>
        <a:lstStyle/>
        <a:p>
          <a:endParaRPr lang="en-US"/>
        </a:p>
      </dgm:t>
    </dgm:pt>
    <dgm:pt modelId="{E742627A-00DB-4A85-93BD-A414BDDFA660}" type="sibTrans" cxnId="{F7593B75-1AF8-406C-8DE5-E07A10F1F081}">
      <dgm:prSet/>
      <dgm:spPr/>
      <dgm:t>
        <a:bodyPr/>
        <a:lstStyle/>
        <a:p>
          <a:endParaRPr lang="en-US"/>
        </a:p>
      </dgm:t>
    </dgm:pt>
    <dgm:pt modelId="{6DC234EC-E2DF-461D-8A3C-E85AAA8349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 Interview</a:t>
          </a:r>
        </a:p>
      </dgm:t>
    </dgm:pt>
    <dgm:pt modelId="{B012C79D-2AE0-401B-9EB2-BE23676AF3F9}" type="parTrans" cxnId="{DC9EBE52-1835-4F71-A85F-D71B58913B7D}">
      <dgm:prSet/>
      <dgm:spPr/>
      <dgm:t>
        <a:bodyPr/>
        <a:lstStyle/>
        <a:p>
          <a:endParaRPr lang="en-US"/>
        </a:p>
      </dgm:t>
    </dgm:pt>
    <dgm:pt modelId="{86C72E6C-9204-4500-86D4-9AA9B16462BC}" type="sibTrans" cxnId="{DC9EBE52-1835-4F71-A85F-D71B58913B7D}">
      <dgm:prSet/>
      <dgm:spPr/>
      <dgm:t>
        <a:bodyPr/>
        <a:lstStyle/>
        <a:p>
          <a:endParaRPr lang="en-US"/>
        </a:p>
      </dgm:t>
    </dgm:pt>
    <dgm:pt modelId="{9ED279F3-6E42-4A0C-B7DA-15AFDABC1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Discussion with the Team Leader</a:t>
          </a:r>
        </a:p>
      </dgm:t>
    </dgm:pt>
    <dgm:pt modelId="{4F5B63FC-0882-4FB6-998E-C8EB473ABA68}" type="parTrans" cxnId="{A1D1A2FA-D58F-4D90-9F9A-A8B63C335C17}">
      <dgm:prSet/>
      <dgm:spPr/>
      <dgm:t>
        <a:bodyPr/>
        <a:lstStyle/>
        <a:p>
          <a:endParaRPr lang="en-US"/>
        </a:p>
      </dgm:t>
    </dgm:pt>
    <dgm:pt modelId="{C7128EEF-9A73-425C-BD69-3B4EF6E08D8B}" type="sibTrans" cxnId="{A1D1A2FA-D58F-4D90-9F9A-A8B63C335C17}">
      <dgm:prSet/>
      <dgm:spPr/>
      <dgm:t>
        <a:bodyPr/>
        <a:lstStyle/>
        <a:p>
          <a:endParaRPr lang="en-US"/>
        </a:p>
      </dgm:t>
    </dgm:pt>
    <dgm:pt modelId="{BDEDE246-7667-4D69-BDD6-4F0BE9BCE0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Feedback</a:t>
          </a:r>
        </a:p>
      </dgm:t>
    </dgm:pt>
    <dgm:pt modelId="{BF3EE83F-97B8-4CF7-8685-1806A365BAA3}" type="parTrans" cxnId="{83FF4075-1213-48BF-BBDC-F6EF0376F0EA}">
      <dgm:prSet/>
      <dgm:spPr/>
      <dgm:t>
        <a:bodyPr/>
        <a:lstStyle/>
        <a:p>
          <a:endParaRPr lang="en-US"/>
        </a:p>
      </dgm:t>
    </dgm:pt>
    <dgm:pt modelId="{8CB6067A-B019-48E1-8957-EF462CAB1DBF}" type="sibTrans" cxnId="{83FF4075-1213-48BF-BBDC-F6EF0376F0EA}">
      <dgm:prSet/>
      <dgm:spPr/>
      <dgm:t>
        <a:bodyPr/>
        <a:lstStyle/>
        <a:p>
          <a:endParaRPr lang="en-US"/>
        </a:p>
      </dgm:t>
    </dgm:pt>
    <dgm:pt modelId="{68DEECCB-7E9F-4474-B1EB-1217543AA1BB}" type="pres">
      <dgm:prSet presAssocID="{CAE08F1D-21C3-4778-B9E4-1E0F50EAA86D}" presName="root" presStyleCnt="0">
        <dgm:presLayoutVars>
          <dgm:dir/>
          <dgm:resizeHandles val="exact"/>
        </dgm:presLayoutVars>
      </dgm:prSet>
      <dgm:spPr/>
    </dgm:pt>
    <dgm:pt modelId="{5ABFD617-9864-4297-B2E8-22DD002EA355}" type="pres">
      <dgm:prSet presAssocID="{5DF3864C-7C22-443E-BE0A-9ACFF473DBC8}" presName="compNode" presStyleCnt="0"/>
      <dgm:spPr/>
    </dgm:pt>
    <dgm:pt modelId="{20B8310F-66F8-4726-8E73-5101A5D19B4C}" type="pres">
      <dgm:prSet presAssocID="{5DF3864C-7C22-443E-BE0A-9ACFF473DBC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BB581F-6300-466C-AC2A-D488FE0FC45A}" type="pres">
      <dgm:prSet presAssocID="{5DF3864C-7C22-443E-BE0A-9ACFF473DBC8}" presName="spaceRect" presStyleCnt="0"/>
      <dgm:spPr/>
    </dgm:pt>
    <dgm:pt modelId="{A7C4DF7F-73A7-426C-B866-9D2B0FF6F8A1}" type="pres">
      <dgm:prSet presAssocID="{5DF3864C-7C22-443E-BE0A-9ACFF473DBC8}" presName="textRect" presStyleLbl="revTx" presStyleIdx="0" presStyleCnt="6">
        <dgm:presLayoutVars>
          <dgm:chMax val="1"/>
          <dgm:chPref val="1"/>
        </dgm:presLayoutVars>
      </dgm:prSet>
      <dgm:spPr/>
    </dgm:pt>
    <dgm:pt modelId="{6052BB3F-E158-4968-9695-748F908228A3}" type="pres">
      <dgm:prSet presAssocID="{818D235F-0747-4A2D-B328-43364E988007}" presName="sibTrans" presStyleCnt="0"/>
      <dgm:spPr/>
    </dgm:pt>
    <dgm:pt modelId="{1AE609DE-890C-4663-8367-65D276F4F254}" type="pres">
      <dgm:prSet presAssocID="{32950D06-07E3-43F1-9202-24CA89D10702}" presName="compNode" presStyleCnt="0"/>
      <dgm:spPr/>
    </dgm:pt>
    <dgm:pt modelId="{FF24276C-E538-424D-8675-EA7ECF9F022D}" type="pres">
      <dgm:prSet presAssocID="{32950D06-07E3-43F1-9202-24CA89D1070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EBDD1FA-B910-444A-B7D0-69F67244C316}" type="pres">
      <dgm:prSet presAssocID="{32950D06-07E3-43F1-9202-24CA89D10702}" presName="spaceRect" presStyleCnt="0"/>
      <dgm:spPr/>
    </dgm:pt>
    <dgm:pt modelId="{49B98C7C-CB37-4C7D-BF86-8C2E99E4F72D}" type="pres">
      <dgm:prSet presAssocID="{32950D06-07E3-43F1-9202-24CA89D10702}" presName="textRect" presStyleLbl="revTx" presStyleIdx="1" presStyleCnt="6">
        <dgm:presLayoutVars>
          <dgm:chMax val="1"/>
          <dgm:chPref val="1"/>
        </dgm:presLayoutVars>
      </dgm:prSet>
      <dgm:spPr/>
    </dgm:pt>
    <dgm:pt modelId="{81854D71-A660-417F-A78A-D57B18023DBC}" type="pres">
      <dgm:prSet presAssocID="{12A1C209-B38E-4846-940E-C14D53E3725A}" presName="sibTrans" presStyleCnt="0"/>
      <dgm:spPr/>
    </dgm:pt>
    <dgm:pt modelId="{0E01C83B-6424-4DC7-AA13-286EBBF2E34A}" type="pres">
      <dgm:prSet presAssocID="{34BDAE66-AD3E-4918-B2D1-4B65610FDFE8}" presName="compNode" presStyleCnt="0"/>
      <dgm:spPr/>
    </dgm:pt>
    <dgm:pt modelId="{FA9911F6-08D8-4064-B01A-6AB9CC4DD820}" type="pres">
      <dgm:prSet presAssocID="{34BDAE66-AD3E-4918-B2D1-4B65610FDFE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BC47F46-B7FA-44AD-8979-DC5844B2C54E}" type="pres">
      <dgm:prSet presAssocID="{34BDAE66-AD3E-4918-B2D1-4B65610FDFE8}" presName="spaceRect" presStyleCnt="0"/>
      <dgm:spPr/>
    </dgm:pt>
    <dgm:pt modelId="{C28212D8-26BF-4D58-86D3-7D611FEF8BDF}" type="pres">
      <dgm:prSet presAssocID="{34BDAE66-AD3E-4918-B2D1-4B65610FDFE8}" presName="textRect" presStyleLbl="revTx" presStyleIdx="2" presStyleCnt="6">
        <dgm:presLayoutVars>
          <dgm:chMax val="1"/>
          <dgm:chPref val="1"/>
        </dgm:presLayoutVars>
      </dgm:prSet>
      <dgm:spPr/>
    </dgm:pt>
    <dgm:pt modelId="{9EB6B7FF-4CCD-42F2-88DC-542A152702CA}" type="pres">
      <dgm:prSet presAssocID="{E742627A-00DB-4A85-93BD-A414BDDFA660}" presName="sibTrans" presStyleCnt="0"/>
      <dgm:spPr/>
    </dgm:pt>
    <dgm:pt modelId="{0A978DB9-B7C5-449C-904B-9A2EAE45253F}" type="pres">
      <dgm:prSet presAssocID="{6DC234EC-E2DF-461D-8A3C-E85AAA83490E}" presName="compNode" presStyleCnt="0"/>
      <dgm:spPr/>
    </dgm:pt>
    <dgm:pt modelId="{EB4294E0-2095-44A9-AE62-A551ABE13DA5}" type="pres">
      <dgm:prSet presAssocID="{6DC234EC-E2DF-461D-8A3C-E85AAA8349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29666246-8EDD-4C01-ABF3-A0373E9333FA}" type="pres">
      <dgm:prSet presAssocID="{6DC234EC-E2DF-461D-8A3C-E85AAA83490E}" presName="spaceRect" presStyleCnt="0"/>
      <dgm:spPr/>
    </dgm:pt>
    <dgm:pt modelId="{D64DAB9E-191E-4A63-BC94-735AF8949046}" type="pres">
      <dgm:prSet presAssocID="{6DC234EC-E2DF-461D-8A3C-E85AAA83490E}" presName="textRect" presStyleLbl="revTx" presStyleIdx="3" presStyleCnt="6">
        <dgm:presLayoutVars>
          <dgm:chMax val="1"/>
          <dgm:chPref val="1"/>
        </dgm:presLayoutVars>
      </dgm:prSet>
      <dgm:spPr/>
    </dgm:pt>
    <dgm:pt modelId="{0425731F-374B-4082-B02A-9F43E3FD4E86}" type="pres">
      <dgm:prSet presAssocID="{86C72E6C-9204-4500-86D4-9AA9B16462BC}" presName="sibTrans" presStyleCnt="0"/>
      <dgm:spPr/>
    </dgm:pt>
    <dgm:pt modelId="{02BBAE41-C7A2-47DC-9F40-DDAEC6F36C39}" type="pres">
      <dgm:prSet presAssocID="{9ED279F3-6E42-4A0C-B7DA-15AFDABC1900}" presName="compNode" presStyleCnt="0"/>
      <dgm:spPr/>
    </dgm:pt>
    <dgm:pt modelId="{78743453-2AF8-4BB9-8D0F-77F7FA67AA7C}" type="pres">
      <dgm:prSet presAssocID="{9ED279F3-6E42-4A0C-B7DA-15AFDABC190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DB66E5E-C593-4591-8DCA-ED584A3A38C7}" type="pres">
      <dgm:prSet presAssocID="{9ED279F3-6E42-4A0C-B7DA-15AFDABC1900}" presName="spaceRect" presStyleCnt="0"/>
      <dgm:spPr/>
    </dgm:pt>
    <dgm:pt modelId="{D905AD6B-FBA7-4E2E-85AC-18012538812F}" type="pres">
      <dgm:prSet presAssocID="{9ED279F3-6E42-4A0C-B7DA-15AFDABC1900}" presName="textRect" presStyleLbl="revTx" presStyleIdx="4" presStyleCnt="6">
        <dgm:presLayoutVars>
          <dgm:chMax val="1"/>
          <dgm:chPref val="1"/>
        </dgm:presLayoutVars>
      </dgm:prSet>
      <dgm:spPr/>
    </dgm:pt>
    <dgm:pt modelId="{3CC383C5-E054-439D-A9C4-ABE3F91BBB62}" type="pres">
      <dgm:prSet presAssocID="{C7128EEF-9A73-425C-BD69-3B4EF6E08D8B}" presName="sibTrans" presStyleCnt="0"/>
      <dgm:spPr/>
    </dgm:pt>
    <dgm:pt modelId="{43B03CB1-922A-47FE-9590-A105B7BA29AC}" type="pres">
      <dgm:prSet presAssocID="{BDEDE246-7667-4D69-BDD6-4F0BE9BCE009}" presName="compNode" presStyleCnt="0"/>
      <dgm:spPr/>
    </dgm:pt>
    <dgm:pt modelId="{4FAAB26A-D87B-4F3F-AEF9-4D0D74467B14}" type="pres">
      <dgm:prSet presAssocID="{BDEDE246-7667-4D69-BDD6-4F0BE9BCE00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D73ACD02-8519-4166-A981-CFFCC340AACB}" type="pres">
      <dgm:prSet presAssocID="{BDEDE246-7667-4D69-BDD6-4F0BE9BCE009}" presName="spaceRect" presStyleCnt="0"/>
      <dgm:spPr/>
    </dgm:pt>
    <dgm:pt modelId="{9AC58331-C376-45E8-A541-8FB3145DCE1C}" type="pres">
      <dgm:prSet presAssocID="{BDEDE246-7667-4D69-BDD6-4F0BE9BCE00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F3CA10F-9489-4C83-83D9-47AA35152D16}" type="presOf" srcId="{34BDAE66-AD3E-4918-B2D1-4B65610FDFE8}" destId="{C28212D8-26BF-4D58-86D3-7D611FEF8BDF}" srcOrd="0" destOrd="0" presId="urn:microsoft.com/office/officeart/2018/2/layout/IconLabelList"/>
    <dgm:cxn modelId="{F993222D-0B4C-45B5-8B19-9A1C06BFCA94}" type="presOf" srcId="{6DC234EC-E2DF-461D-8A3C-E85AAA83490E}" destId="{D64DAB9E-191E-4A63-BC94-735AF8949046}" srcOrd="0" destOrd="0" presId="urn:microsoft.com/office/officeart/2018/2/layout/IconLabelList"/>
    <dgm:cxn modelId="{0F78DD40-B400-4B6E-B75E-C6969F483907}" type="presOf" srcId="{CAE08F1D-21C3-4778-B9E4-1E0F50EAA86D}" destId="{68DEECCB-7E9F-4474-B1EB-1217543AA1BB}" srcOrd="0" destOrd="0" presId="urn:microsoft.com/office/officeart/2018/2/layout/IconLabelList"/>
    <dgm:cxn modelId="{110EC95B-C374-4AC6-A127-DAF0AD459FF3}" srcId="{CAE08F1D-21C3-4778-B9E4-1E0F50EAA86D}" destId="{32950D06-07E3-43F1-9202-24CA89D10702}" srcOrd="1" destOrd="0" parTransId="{10EAB5AC-72AB-4F9B-A552-0E1A52E0478E}" sibTransId="{12A1C209-B38E-4846-940E-C14D53E3725A}"/>
    <dgm:cxn modelId="{D5F83D64-F482-43E7-86F6-5EBE65758369}" type="presOf" srcId="{BDEDE246-7667-4D69-BDD6-4F0BE9BCE009}" destId="{9AC58331-C376-45E8-A541-8FB3145DCE1C}" srcOrd="0" destOrd="0" presId="urn:microsoft.com/office/officeart/2018/2/layout/IconLabelList"/>
    <dgm:cxn modelId="{D9BDC969-B68E-47B9-8B34-0F5A605FAFDB}" type="presOf" srcId="{5DF3864C-7C22-443E-BE0A-9ACFF473DBC8}" destId="{A7C4DF7F-73A7-426C-B866-9D2B0FF6F8A1}" srcOrd="0" destOrd="0" presId="urn:microsoft.com/office/officeart/2018/2/layout/IconLabelList"/>
    <dgm:cxn modelId="{DC9EBE52-1835-4F71-A85F-D71B58913B7D}" srcId="{CAE08F1D-21C3-4778-B9E4-1E0F50EAA86D}" destId="{6DC234EC-E2DF-461D-8A3C-E85AAA83490E}" srcOrd="3" destOrd="0" parTransId="{B012C79D-2AE0-401B-9EB2-BE23676AF3F9}" sibTransId="{86C72E6C-9204-4500-86D4-9AA9B16462BC}"/>
    <dgm:cxn modelId="{F7593B75-1AF8-406C-8DE5-E07A10F1F081}" srcId="{CAE08F1D-21C3-4778-B9E4-1E0F50EAA86D}" destId="{34BDAE66-AD3E-4918-B2D1-4B65610FDFE8}" srcOrd="2" destOrd="0" parTransId="{A8D19440-B054-406B-91C4-3DF1B9826D41}" sibTransId="{E742627A-00DB-4A85-93BD-A414BDDFA660}"/>
    <dgm:cxn modelId="{83FF4075-1213-48BF-BBDC-F6EF0376F0EA}" srcId="{CAE08F1D-21C3-4778-B9E4-1E0F50EAA86D}" destId="{BDEDE246-7667-4D69-BDD6-4F0BE9BCE009}" srcOrd="5" destOrd="0" parTransId="{BF3EE83F-97B8-4CF7-8685-1806A365BAA3}" sibTransId="{8CB6067A-B019-48E1-8957-EF462CAB1DBF}"/>
    <dgm:cxn modelId="{9E2C98B3-FE28-45AD-B42A-D3DC8D3E01A1}" type="presOf" srcId="{9ED279F3-6E42-4A0C-B7DA-15AFDABC1900}" destId="{D905AD6B-FBA7-4E2E-85AC-18012538812F}" srcOrd="0" destOrd="0" presId="urn:microsoft.com/office/officeart/2018/2/layout/IconLabelList"/>
    <dgm:cxn modelId="{066ADAC5-A009-4C49-9A3F-F69E063DF3B3}" srcId="{CAE08F1D-21C3-4778-B9E4-1E0F50EAA86D}" destId="{5DF3864C-7C22-443E-BE0A-9ACFF473DBC8}" srcOrd="0" destOrd="0" parTransId="{B2D15645-8EBE-419C-BD9A-0B4D3117CE74}" sibTransId="{818D235F-0747-4A2D-B328-43364E988007}"/>
    <dgm:cxn modelId="{CFE7CCE2-39E1-4EFC-805F-20E809226E3D}" type="presOf" srcId="{32950D06-07E3-43F1-9202-24CA89D10702}" destId="{49B98C7C-CB37-4C7D-BF86-8C2E99E4F72D}" srcOrd="0" destOrd="0" presId="urn:microsoft.com/office/officeart/2018/2/layout/IconLabelList"/>
    <dgm:cxn modelId="{A1D1A2FA-D58F-4D90-9F9A-A8B63C335C17}" srcId="{CAE08F1D-21C3-4778-B9E4-1E0F50EAA86D}" destId="{9ED279F3-6E42-4A0C-B7DA-15AFDABC1900}" srcOrd="4" destOrd="0" parTransId="{4F5B63FC-0882-4FB6-998E-C8EB473ABA68}" sibTransId="{C7128EEF-9A73-425C-BD69-3B4EF6E08D8B}"/>
    <dgm:cxn modelId="{6B70F998-FEBA-4D57-A119-B6DBD8CD1B1D}" type="presParOf" srcId="{68DEECCB-7E9F-4474-B1EB-1217543AA1BB}" destId="{5ABFD617-9864-4297-B2E8-22DD002EA355}" srcOrd="0" destOrd="0" presId="urn:microsoft.com/office/officeart/2018/2/layout/IconLabelList"/>
    <dgm:cxn modelId="{CCDB86FE-E222-4AE4-87C7-E3237594AFAB}" type="presParOf" srcId="{5ABFD617-9864-4297-B2E8-22DD002EA355}" destId="{20B8310F-66F8-4726-8E73-5101A5D19B4C}" srcOrd="0" destOrd="0" presId="urn:microsoft.com/office/officeart/2018/2/layout/IconLabelList"/>
    <dgm:cxn modelId="{6AD0A407-6365-439A-805F-08996D61C6AB}" type="presParOf" srcId="{5ABFD617-9864-4297-B2E8-22DD002EA355}" destId="{89BB581F-6300-466C-AC2A-D488FE0FC45A}" srcOrd="1" destOrd="0" presId="urn:microsoft.com/office/officeart/2018/2/layout/IconLabelList"/>
    <dgm:cxn modelId="{9A03F634-0C80-4840-9615-1C44A2ECB13E}" type="presParOf" srcId="{5ABFD617-9864-4297-B2E8-22DD002EA355}" destId="{A7C4DF7F-73A7-426C-B866-9D2B0FF6F8A1}" srcOrd="2" destOrd="0" presId="urn:microsoft.com/office/officeart/2018/2/layout/IconLabelList"/>
    <dgm:cxn modelId="{D1F548B2-53BA-4C1A-B743-897A7949D144}" type="presParOf" srcId="{68DEECCB-7E9F-4474-B1EB-1217543AA1BB}" destId="{6052BB3F-E158-4968-9695-748F908228A3}" srcOrd="1" destOrd="0" presId="urn:microsoft.com/office/officeart/2018/2/layout/IconLabelList"/>
    <dgm:cxn modelId="{A24726C9-608B-40B0-BD1E-F6597F37E605}" type="presParOf" srcId="{68DEECCB-7E9F-4474-B1EB-1217543AA1BB}" destId="{1AE609DE-890C-4663-8367-65D276F4F254}" srcOrd="2" destOrd="0" presId="urn:microsoft.com/office/officeart/2018/2/layout/IconLabelList"/>
    <dgm:cxn modelId="{38572A4D-7786-4AC6-81D9-7BCDA6A82DDA}" type="presParOf" srcId="{1AE609DE-890C-4663-8367-65D276F4F254}" destId="{FF24276C-E538-424D-8675-EA7ECF9F022D}" srcOrd="0" destOrd="0" presId="urn:microsoft.com/office/officeart/2018/2/layout/IconLabelList"/>
    <dgm:cxn modelId="{6B0F5172-1516-47A1-AB90-6045EB236FD0}" type="presParOf" srcId="{1AE609DE-890C-4663-8367-65D276F4F254}" destId="{BEBDD1FA-B910-444A-B7D0-69F67244C316}" srcOrd="1" destOrd="0" presId="urn:microsoft.com/office/officeart/2018/2/layout/IconLabelList"/>
    <dgm:cxn modelId="{435E6BC8-6793-48F2-A4F8-7B39BFF4B97F}" type="presParOf" srcId="{1AE609DE-890C-4663-8367-65D276F4F254}" destId="{49B98C7C-CB37-4C7D-BF86-8C2E99E4F72D}" srcOrd="2" destOrd="0" presId="urn:microsoft.com/office/officeart/2018/2/layout/IconLabelList"/>
    <dgm:cxn modelId="{4AD33F74-64B8-49F7-BE27-54E16D62DA66}" type="presParOf" srcId="{68DEECCB-7E9F-4474-B1EB-1217543AA1BB}" destId="{81854D71-A660-417F-A78A-D57B18023DBC}" srcOrd="3" destOrd="0" presId="urn:microsoft.com/office/officeart/2018/2/layout/IconLabelList"/>
    <dgm:cxn modelId="{12AAB138-0FC1-45B4-BB4D-60546C0D0A65}" type="presParOf" srcId="{68DEECCB-7E9F-4474-B1EB-1217543AA1BB}" destId="{0E01C83B-6424-4DC7-AA13-286EBBF2E34A}" srcOrd="4" destOrd="0" presId="urn:microsoft.com/office/officeart/2018/2/layout/IconLabelList"/>
    <dgm:cxn modelId="{29D1A145-EFA5-4C21-A2E9-2718970E4B9A}" type="presParOf" srcId="{0E01C83B-6424-4DC7-AA13-286EBBF2E34A}" destId="{FA9911F6-08D8-4064-B01A-6AB9CC4DD820}" srcOrd="0" destOrd="0" presId="urn:microsoft.com/office/officeart/2018/2/layout/IconLabelList"/>
    <dgm:cxn modelId="{83D953A2-C086-464F-9D1C-F17A9398F7DE}" type="presParOf" srcId="{0E01C83B-6424-4DC7-AA13-286EBBF2E34A}" destId="{8BC47F46-B7FA-44AD-8979-DC5844B2C54E}" srcOrd="1" destOrd="0" presId="urn:microsoft.com/office/officeart/2018/2/layout/IconLabelList"/>
    <dgm:cxn modelId="{74126903-E79B-48AD-8BF6-48D9E7DBD943}" type="presParOf" srcId="{0E01C83B-6424-4DC7-AA13-286EBBF2E34A}" destId="{C28212D8-26BF-4D58-86D3-7D611FEF8BDF}" srcOrd="2" destOrd="0" presId="urn:microsoft.com/office/officeart/2018/2/layout/IconLabelList"/>
    <dgm:cxn modelId="{CB226FC6-7619-4BAA-9D73-755A6AEC60AE}" type="presParOf" srcId="{68DEECCB-7E9F-4474-B1EB-1217543AA1BB}" destId="{9EB6B7FF-4CCD-42F2-88DC-542A152702CA}" srcOrd="5" destOrd="0" presId="urn:microsoft.com/office/officeart/2018/2/layout/IconLabelList"/>
    <dgm:cxn modelId="{17F52804-3FB9-4DC8-829D-BD61EC77D52E}" type="presParOf" srcId="{68DEECCB-7E9F-4474-B1EB-1217543AA1BB}" destId="{0A978DB9-B7C5-449C-904B-9A2EAE45253F}" srcOrd="6" destOrd="0" presId="urn:microsoft.com/office/officeart/2018/2/layout/IconLabelList"/>
    <dgm:cxn modelId="{9C55A8A1-EB16-4E7C-B663-42F7962F6D0E}" type="presParOf" srcId="{0A978DB9-B7C5-449C-904B-9A2EAE45253F}" destId="{EB4294E0-2095-44A9-AE62-A551ABE13DA5}" srcOrd="0" destOrd="0" presId="urn:microsoft.com/office/officeart/2018/2/layout/IconLabelList"/>
    <dgm:cxn modelId="{23DCFB5F-761A-4BB6-9B59-EC76DFC29354}" type="presParOf" srcId="{0A978DB9-B7C5-449C-904B-9A2EAE45253F}" destId="{29666246-8EDD-4C01-ABF3-A0373E9333FA}" srcOrd="1" destOrd="0" presId="urn:microsoft.com/office/officeart/2018/2/layout/IconLabelList"/>
    <dgm:cxn modelId="{97D4A435-9911-470E-8DFA-AE51E254FBD0}" type="presParOf" srcId="{0A978DB9-B7C5-449C-904B-9A2EAE45253F}" destId="{D64DAB9E-191E-4A63-BC94-735AF8949046}" srcOrd="2" destOrd="0" presId="urn:microsoft.com/office/officeart/2018/2/layout/IconLabelList"/>
    <dgm:cxn modelId="{D1DDF09C-6202-461E-ADD4-8BB65D4E5AEC}" type="presParOf" srcId="{68DEECCB-7E9F-4474-B1EB-1217543AA1BB}" destId="{0425731F-374B-4082-B02A-9F43E3FD4E86}" srcOrd="7" destOrd="0" presId="urn:microsoft.com/office/officeart/2018/2/layout/IconLabelList"/>
    <dgm:cxn modelId="{E9EC6A61-BA87-41D2-9E10-609DC708B819}" type="presParOf" srcId="{68DEECCB-7E9F-4474-B1EB-1217543AA1BB}" destId="{02BBAE41-C7A2-47DC-9F40-DDAEC6F36C39}" srcOrd="8" destOrd="0" presId="urn:microsoft.com/office/officeart/2018/2/layout/IconLabelList"/>
    <dgm:cxn modelId="{045F252E-8F17-42A6-ABD2-8951323BBE42}" type="presParOf" srcId="{02BBAE41-C7A2-47DC-9F40-DDAEC6F36C39}" destId="{78743453-2AF8-4BB9-8D0F-77F7FA67AA7C}" srcOrd="0" destOrd="0" presId="urn:microsoft.com/office/officeart/2018/2/layout/IconLabelList"/>
    <dgm:cxn modelId="{1A8AAAEF-AFFD-4B5F-85A3-B7FFCD16BF14}" type="presParOf" srcId="{02BBAE41-C7A2-47DC-9F40-DDAEC6F36C39}" destId="{1DB66E5E-C593-4591-8DCA-ED584A3A38C7}" srcOrd="1" destOrd="0" presId="urn:microsoft.com/office/officeart/2018/2/layout/IconLabelList"/>
    <dgm:cxn modelId="{ECA0F387-7D67-4F83-A0E6-D87999FAEB62}" type="presParOf" srcId="{02BBAE41-C7A2-47DC-9F40-DDAEC6F36C39}" destId="{D905AD6B-FBA7-4E2E-85AC-18012538812F}" srcOrd="2" destOrd="0" presId="urn:microsoft.com/office/officeart/2018/2/layout/IconLabelList"/>
    <dgm:cxn modelId="{A5A3B18A-5168-42B2-A72A-DD0E8CA3ADBF}" type="presParOf" srcId="{68DEECCB-7E9F-4474-B1EB-1217543AA1BB}" destId="{3CC383C5-E054-439D-A9C4-ABE3F91BBB62}" srcOrd="9" destOrd="0" presId="urn:microsoft.com/office/officeart/2018/2/layout/IconLabelList"/>
    <dgm:cxn modelId="{CF1E67FC-9911-4D34-9190-270A9F99DA20}" type="presParOf" srcId="{68DEECCB-7E9F-4474-B1EB-1217543AA1BB}" destId="{43B03CB1-922A-47FE-9590-A105B7BA29AC}" srcOrd="10" destOrd="0" presId="urn:microsoft.com/office/officeart/2018/2/layout/IconLabelList"/>
    <dgm:cxn modelId="{9101627E-70A8-4662-AA10-8271D7EEFBCB}" type="presParOf" srcId="{43B03CB1-922A-47FE-9590-A105B7BA29AC}" destId="{4FAAB26A-D87B-4F3F-AEF9-4D0D74467B14}" srcOrd="0" destOrd="0" presId="urn:microsoft.com/office/officeart/2018/2/layout/IconLabelList"/>
    <dgm:cxn modelId="{CD90A306-F576-45E4-91E2-9692A24A7F3D}" type="presParOf" srcId="{43B03CB1-922A-47FE-9590-A105B7BA29AC}" destId="{D73ACD02-8519-4166-A981-CFFCC340AACB}" srcOrd="1" destOrd="0" presId="urn:microsoft.com/office/officeart/2018/2/layout/IconLabelList"/>
    <dgm:cxn modelId="{A617712C-DB64-47FC-8A3B-F5993FEF0E11}" type="presParOf" srcId="{43B03CB1-922A-47FE-9590-A105B7BA29AC}" destId="{9AC58331-C376-45E8-A541-8FB3145DCE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9CEEF4-D105-45D2-A08B-EB91A5D389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EAF903-94EE-41E8-9F71-2C626C743E0D}">
      <dgm:prSet/>
      <dgm:spPr/>
      <dgm:t>
        <a:bodyPr/>
        <a:lstStyle/>
        <a:p>
          <a:r>
            <a:rPr lang="en-US"/>
            <a:t>full integration with HTML/CSS;</a:t>
          </a:r>
        </a:p>
      </dgm:t>
    </dgm:pt>
    <dgm:pt modelId="{6E8EBB36-130C-49B2-9624-E09D14D8A4E2}" type="parTrans" cxnId="{47D49CC4-E0C8-4730-9D5C-18506A87C0BE}">
      <dgm:prSet/>
      <dgm:spPr/>
      <dgm:t>
        <a:bodyPr/>
        <a:lstStyle/>
        <a:p>
          <a:endParaRPr lang="en-US"/>
        </a:p>
      </dgm:t>
    </dgm:pt>
    <dgm:pt modelId="{00EA580C-C58D-472C-B7A5-EF69CDBFD963}" type="sibTrans" cxnId="{47D49CC4-E0C8-4730-9D5C-18506A87C0BE}">
      <dgm:prSet/>
      <dgm:spPr/>
      <dgm:t>
        <a:bodyPr/>
        <a:lstStyle/>
        <a:p>
          <a:endParaRPr lang="en-US"/>
        </a:p>
      </dgm:t>
    </dgm:pt>
    <dgm:pt modelId="{D93FAD54-472D-4A8A-9D81-BFD476A90EB5}">
      <dgm:prSet/>
      <dgm:spPr/>
      <dgm:t>
        <a:bodyPr/>
        <a:lstStyle/>
        <a:p>
          <a:r>
            <a:rPr lang="en-US"/>
            <a:t>simple things are done simply;</a:t>
          </a:r>
        </a:p>
      </dgm:t>
    </dgm:pt>
    <dgm:pt modelId="{7D9E6E83-1033-4F66-8535-32C8AFF1DCE0}" type="parTrans" cxnId="{45066682-A22A-45B3-B57E-C1173242F6BF}">
      <dgm:prSet/>
      <dgm:spPr/>
      <dgm:t>
        <a:bodyPr/>
        <a:lstStyle/>
        <a:p>
          <a:endParaRPr lang="en-US"/>
        </a:p>
      </dgm:t>
    </dgm:pt>
    <dgm:pt modelId="{A74AF32C-DADC-4F41-97AF-0CE384A6DC3C}" type="sibTrans" cxnId="{45066682-A22A-45B3-B57E-C1173242F6BF}">
      <dgm:prSet/>
      <dgm:spPr/>
      <dgm:t>
        <a:bodyPr/>
        <a:lstStyle/>
        <a:p>
          <a:endParaRPr lang="en-US"/>
        </a:p>
      </dgm:t>
    </dgm:pt>
    <dgm:pt modelId="{5AA9A783-B615-4D01-94BB-69A33E96F8C5}">
      <dgm:prSet/>
      <dgm:spPr/>
      <dgm:t>
        <a:bodyPr/>
        <a:lstStyle/>
        <a:p>
          <a:r>
            <a:rPr lang="en-US"/>
            <a:t>support by all major browsers and enabled by default;</a:t>
          </a:r>
        </a:p>
      </dgm:t>
    </dgm:pt>
    <dgm:pt modelId="{707B5FD9-926D-4DF4-A8D9-88A42498C84C}" type="parTrans" cxnId="{07512582-3B15-4FCE-A30D-CB281BBF4B9A}">
      <dgm:prSet/>
      <dgm:spPr/>
      <dgm:t>
        <a:bodyPr/>
        <a:lstStyle/>
        <a:p>
          <a:endParaRPr lang="en-US"/>
        </a:p>
      </dgm:t>
    </dgm:pt>
    <dgm:pt modelId="{02782A5C-DCEF-4F57-8B83-59A0C3EE34AE}" type="sibTrans" cxnId="{07512582-3B15-4FCE-A30D-CB281BBF4B9A}">
      <dgm:prSet/>
      <dgm:spPr/>
      <dgm:t>
        <a:bodyPr/>
        <a:lstStyle/>
        <a:p>
          <a:endParaRPr lang="en-US"/>
        </a:p>
      </dgm:t>
    </dgm:pt>
    <dgm:pt modelId="{A85CA128-B736-43D8-896C-33225899D9B0}" type="pres">
      <dgm:prSet presAssocID="{F29CEEF4-D105-45D2-A08B-EB91A5D389FC}" presName="root" presStyleCnt="0">
        <dgm:presLayoutVars>
          <dgm:dir/>
          <dgm:resizeHandles val="exact"/>
        </dgm:presLayoutVars>
      </dgm:prSet>
      <dgm:spPr/>
    </dgm:pt>
    <dgm:pt modelId="{813C1E21-58A6-4F7A-A318-90C71605A313}" type="pres">
      <dgm:prSet presAssocID="{10EAF903-94EE-41E8-9F71-2C626C743E0D}" presName="compNode" presStyleCnt="0"/>
      <dgm:spPr/>
    </dgm:pt>
    <dgm:pt modelId="{5BE7A7CB-8739-47B7-B2ED-151D569FFC78}" type="pres">
      <dgm:prSet presAssocID="{10EAF903-94EE-41E8-9F71-2C626C743E0D}" presName="bgRect" presStyleLbl="bgShp" presStyleIdx="0" presStyleCnt="3"/>
      <dgm:spPr/>
    </dgm:pt>
    <dgm:pt modelId="{F9C4FB6F-822A-46D1-9C16-F648B069D360}" type="pres">
      <dgm:prSet presAssocID="{10EAF903-94EE-41E8-9F71-2C626C743E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BBCFEF8-C0FD-4E81-93D2-C95F615BFAA0}" type="pres">
      <dgm:prSet presAssocID="{10EAF903-94EE-41E8-9F71-2C626C743E0D}" presName="spaceRect" presStyleCnt="0"/>
      <dgm:spPr/>
    </dgm:pt>
    <dgm:pt modelId="{1FD23E62-1CA4-4586-8C0C-86D6DCEB14E8}" type="pres">
      <dgm:prSet presAssocID="{10EAF903-94EE-41E8-9F71-2C626C743E0D}" presName="parTx" presStyleLbl="revTx" presStyleIdx="0" presStyleCnt="3">
        <dgm:presLayoutVars>
          <dgm:chMax val="0"/>
          <dgm:chPref val="0"/>
        </dgm:presLayoutVars>
      </dgm:prSet>
      <dgm:spPr/>
    </dgm:pt>
    <dgm:pt modelId="{D0228E12-B7AA-4778-B849-5D2D33312BAA}" type="pres">
      <dgm:prSet presAssocID="{00EA580C-C58D-472C-B7A5-EF69CDBFD963}" presName="sibTrans" presStyleCnt="0"/>
      <dgm:spPr/>
    </dgm:pt>
    <dgm:pt modelId="{F21139B2-2C2C-4A1D-8007-905A05AEBE76}" type="pres">
      <dgm:prSet presAssocID="{D93FAD54-472D-4A8A-9D81-BFD476A90EB5}" presName="compNode" presStyleCnt="0"/>
      <dgm:spPr/>
    </dgm:pt>
    <dgm:pt modelId="{4A23CBEB-B876-40FC-878A-D76974F4C4DD}" type="pres">
      <dgm:prSet presAssocID="{D93FAD54-472D-4A8A-9D81-BFD476A90EB5}" presName="bgRect" presStyleLbl="bgShp" presStyleIdx="1" presStyleCnt="3"/>
      <dgm:spPr/>
    </dgm:pt>
    <dgm:pt modelId="{16992FF9-F8E5-4972-B47D-152FE01C49A4}" type="pres">
      <dgm:prSet presAssocID="{D93FAD54-472D-4A8A-9D81-BFD476A90E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D5F3538-FE04-440F-94E3-61056EE6C3A1}" type="pres">
      <dgm:prSet presAssocID="{D93FAD54-472D-4A8A-9D81-BFD476A90EB5}" presName="spaceRect" presStyleCnt="0"/>
      <dgm:spPr/>
    </dgm:pt>
    <dgm:pt modelId="{FE0B3E94-C3F1-4E16-B989-072A2DA4D64C}" type="pres">
      <dgm:prSet presAssocID="{D93FAD54-472D-4A8A-9D81-BFD476A90EB5}" presName="parTx" presStyleLbl="revTx" presStyleIdx="1" presStyleCnt="3">
        <dgm:presLayoutVars>
          <dgm:chMax val="0"/>
          <dgm:chPref val="0"/>
        </dgm:presLayoutVars>
      </dgm:prSet>
      <dgm:spPr/>
    </dgm:pt>
    <dgm:pt modelId="{239C2C3C-245E-4ED3-84A8-4E3DF804D9DF}" type="pres">
      <dgm:prSet presAssocID="{A74AF32C-DADC-4F41-97AF-0CE384A6DC3C}" presName="sibTrans" presStyleCnt="0"/>
      <dgm:spPr/>
    </dgm:pt>
    <dgm:pt modelId="{97758727-1B29-42A2-84F6-3AF97924DABD}" type="pres">
      <dgm:prSet presAssocID="{5AA9A783-B615-4D01-94BB-69A33E96F8C5}" presName="compNode" presStyleCnt="0"/>
      <dgm:spPr/>
    </dgm:pt>
    <dgm:pt modelId="{938A1B9F-013B-4503-8ED9-851655CA607F}" type="pres">
      <dgm:prSet presAssocID="{5AA9A783-B615-4D01-94BB-69A33E96F8C5}" presName="bgRect" presStyleLbl="bgShp" presStyleIdx="2" presStyleCnt="3"/>
      <dgm:spPr/>
    </dgm:pt>
    <dgm:pt modelId="{6A526BE5-235F-423F-9A2B-1EB82FAF40DD}" type="pres">
      <dgm:prSet presAssocID="{5AA9A783-B615-4D01-94BB-69A33E96F8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23B8E91E-A9E7-49A9-A812-13B81A805F16}" type="pres">
      <dgm:prSet presAssocID="{5AA9A783-B615-4D01-94BB-69A33E96F8C5}" presName="spaceRect" presStyleCnt="0"/>
      <dgm:spPr/>
    </dgm:pt>
    <dgm:pt modelId="{67368EA0-C0DC-460A-B664-D699CAF020E5}" type="pres">
      <dgm:prSet presAssocID="{5AA9A783-B615-4D01-94BB-69A33E96F8C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7512582-3B15-4FCE-A30D-CB281BBF4B9A}" srcId="{F29CEEF4-D105-45D2-A08B-EB91A5D389FC}" destId="{5AA9A783-B615-4D01-94BB-69A33E96F8C5}" srcOrd="2" destOrd="0" parTransId="{707B5FD9-926D-4DF4-A8D9-88A42498C84C}" sibTransId="{02782A5C-DCEF-4F57-8B83-59A0C3EE34AE}"/>
    <dgm:cxn modelId="{45066682-A22A-45B3-B57E-C1173242F6BF}" srcId="{F29CEEF4-D105-45D2-A08B-EB91A5D389FC}" destId="{D93FAD54-472D-4A8A-9D81-BFD476A90EB5}" srcOrd="1" destOrd="0" parTransId="{7D9E6E83-1033-4F66-8535-32C8AFF1DCE0}" sibTransId="{A74AF32C-DADC-4F41-97AF-0CE384A6DC3C}"/>
    <dgm:cxn modelId="{DA4478BA-1C13-4D67-839F-A6A80B460D18}" type="presOf" srcId="{D93FAD54-472D-4A8A-9D81-BFD476A90EB5}" destId="{FE0B3E94-C3F1-4E16-B989-072A2DA4D64C}" srcOrd="0" destOrd="0" presId="urn:microsoft.com/office/officeart/2018/2/layout/IconVerticalSolidList"/>
    <dgm:cxn modelId="{47D49CC4-E0C8-4730-9D5C-18506A87C0BE}" srcId="{F29CEEF4-D105-45D2-A08B-EB91A5D389FC}" destId="{10EAF903-94EE-41E8-9F71-2C626C743E0D}" srcOrd="0" destOrd="0" parTransId="{6E8EBB36-130C-49B2-9624-E09D14D8A4E2}" sibTransId="{00EA580C-C58D-472C-B7A5-EF69CDBFD963}"/>
    <dgm:cxn modelId="{CF8073CE-00E2-43DB-B47A-DDDE8F6AA5C6}" type="presOf" srcId="{10EAF903-94EE-41E8-9F71-2C626C743E0D}" destId="{1FD23E62-1CA4-4586-8C0C-86D6DCEB14E8}" srcOrd="0" destOrd="0" presId="urn:microsoft.com/office/officeart/2018/2/layout/IconVerticalSolidList"/>
    <dgm:cxn modelId="{9F76F4DD-6DAD-47E3-BA38-10B055368634}" type="presOf" srcId="{F29CEEF4-D105-45D2-A08B-EB91A5D389FC}" destId="{A85CA128-B736-43D8-896C-33225899D9B0}" srcOrd="0" destOrd="0" presId="urn:microsoft.com/office/officeart/2018/2/layout/IconVerticalSolidList"/>
    <dgm:cxn modelId="{439B80FE-041E-432D-93EA-ED8957344593}" type="presOf" srcId="{5AA9A783-B615-4D01-94BB-69A33E96F8C5}" destId="{67368EA0-C0DC-460A-B664-D699CAF020E5}" srcOrd="0" destOrd="0" presId="urn:microsoft.com/office/officeart/2018/2/layout/IconVerticalSolidList"/>
    <dgm:cxn modelId="{2D977123-0828-42BB-90EB-89A101C410FD}" type="presParOf" srcId="{A85CA128-B736-43D8-896C-33225899D9B0}" destId="{813C1E21-58A6-4F7A-A318-90C71605A313}" srcOrd="0" destOrd="0" presId="urn:microsoft.com/office/officeart/2018/2/layout/IconVerticalSolidList"/>
    <dgm:cxn modelId="{FD8BF5BF-9D2D-4DF3-B2FA-AB17DA44AFFD}" type="presParOf" srcId="{813C1E21-58A6-4F7A-A318-90C71605A313}" destId="{5BE7A7CB-8739-47B7-B2ED-151D569FFC78}" srcOrd="0" destOrd="0" presId="urn:microsoft.com/office/officeart/2018/2/layout/IconVerticalSolidList"/>
    <dgm:cxn modelId="{E758D47D-BC2B-4EC7-A592-19758EC726EA}" type="presParOf" srcId="{813C1E21-58A6-4F7A-A318-90C71605A313}" destId="{F9C4FB6F-822A-46D1-9C16-F648B069D360}" srcOrd="1" destOrd="0" presId="urn:microsoft.com/office/officeart/2018/2/layout/IconVerticalSolidList"/>
    <dgm:cxn modelId="{8698725A-B618-4D52-B9A3-C3B9C93B221D}" type="presParOf" srcId="{813C1E21-58A6-4F7A-A318-90C71605A313}" destId="{8BBCFEF8-C0FD-4E81-93D2-C95F615BFAA0}" srcOrd="2" destOrd="0" presId="urn:microsoft.com/office/officeart/2018/2/layout/IconVerticalSolidList"/>
    <dgm:cxn modelId="{95917E4B-57E5-4D08-B209-BF0C5373A1D1}" type="presParOf" srcId="{813C1E21-58A6-4F7A-A318-90C71605A313}" destId="{1FD23E62-1CA4-4586-8C0C-86D6DCEB14E8}" srcOrd="3" destOrd="0" presId="urn:microsoft.com/office/officeart/2018/2/layout/IconVerticalSolidList"/>
    <dgm:cxn modelId="{D24E76E3-823C-4114-A2C2-D69ABA8AB095}" type="presParOf" srcId="{A85CA128-B736-43D8-896C-33225899D9B0}" destId="{D0228E12-B7AA-4778-B849-5D2D33312BAA}" srcOrd="1" destOrd="0" presId="urn:microsoft.com/office/officeart/2018/2/layout/IconVerticalSolidList"/>
    <dgm:cxn modelId="{807F13BD-A5B9-4EEA-A8F6-55F21A144D56}" type="presParOf" srcId="{A85CA128-B736-43D8-896C-33225899D9B0}" destId="{F21139B2-2C2C-4A1D-8007-905A05AEBE76}" srcOrd="2" destOrd="0" presId="urn:microsoft.com/office/officeart/2018/2/layout/IconVerticalSolidList"/>
    <dgm:cxn modelId="{5DA96B17-7C26-432A-BB64-459BCE8A38EC}" type="presParOf" srcId="{F21139B2-2C2C-4A1D-8007-905A05AEBE76}" destId="{4A23CBEB-B876-40FC-878A-D76974F4C4DD}" srcOrd="0" destOrd="0" presId="urn:microsoft.com/office/officeart/2018/2/layout/IconVerticalSolidList"/>
    <dgm:cxn modelId="{FB5AE886-CD98-43E8-A4E1-429788F1094B}" type="presParOf" srcId="{F21139B2-2C2C-4A1D-8007-905A05AEBE76}" destId="{16992FF9-F8E5-4972-B47D-152FE01C49A4}" srcOrd="1" destOrd="0" presId="urn:microsoft.com/office/officeart/2018/2/layout/IconVerticalSolidList"/>
    <dgm:cxn modelId="{A3963AD7-1325-43F9-BE2D-35A0D3894FC5}" type="presParOf" srcId="{F21139B2-2C2C-4A1D-8007-905A05AEBE76}" destId="{6D5F3538-FE04-440F-94E3-61056EE6C3A1}" srcOrd="2" destOrd="0" presId="urn:microsoft.com/office/officeart/2018/2/layout/IconVerticalSolidList"/>
    <dgm:cxn modelId="{5B23C876-7787-4AF7-A6DD-82FCFBA5D065}" type="presParOf" srcId="{F21139B2-2C2C-4A1D-8007-905A05AEBE76}" destId="{FE0B3E94-C3F1-4E16-B989-072A2DA4D64C}" srcOrd="3" destOrd="0" presId="urn:microsoft.com/office/officeart/2018/2/layout/IconVerticalSolidList"/>
    <dgm:cxn modelId="{DD2DBEBB-0BA5-4B77-BD96-FFD419F4D3EA}" type="presParOf" srcId="{A85CA128-B736-43D8-896C-33225899D9B0}" destId="{239C2C3C-245E-4ED3-84A8-4E3DF804D9DF}" srcOrd="3" destOrd="0" presId="urn:microsoft.com/office/officeart/2018/2/layout/IconVerticalSolidList"/>
    <dgm:cxn modelId="{2458AF07-6D8C-48E2-BD5F-EEB6535D34F5}" type="presParOf" srcId="{A85CA128-B736-43D8-896C-33225899D9B0}" destId="{97758727-1B29-42A2-84F6-3AF97924DABD}" srcOrd="4" destOrd="0" presId="urn:microsoft.com/office/officeart/2018/2/layout/IconVerticalSolidList"/>
    <dgm:cxn modelId="{70675C03-6679-4F63-B5F9-77B85136D2CD}" type="presParOf" srcId="{97758727-1B29-42A2-84F6-3AF97924DABD}" destId="{938A1B9F-013B-4503-8ED9-851655CA607F}" srcOrd="0" destOrd="0" presId="urn:microsoft.com/office/officeart/2018/2/layout/IconVerticalSolidList"/>
    <dgm:cxn modelId="{EF7DF1E1-14CF-43BC-95DF-5A97F30230FE}" type="presParOf" srcId="{97758727-1B29-42A2-84F6-3AF97924DABD}" destId="{6A526BE5-235F-423F-9A2B-1EB82FAF40DD}" srcOrd="1" destOrd="0" presId="urn:microsoft.com/office/officeart/2018/2/layout/IconVerticalSolidList"/>
    <dgm:cxn modelId="{2FA5A429-959B-45F7-8952-A03BBB64559D}" type="presParOf" srcId="{97758727-1B29-42A2-84F6-3AF97924DABD}" destId="{23B8E91E-A9E7-49A9-A812-13B81A805F16}" srcOrd="2" destOrd="0" presId="urn:microsoft.com/office/officeart/2018/2/layout/IconVerticalSolidList"/>
    <dgm:cxn modelId="{38773B4A-A4DA-4456-9456-7023719F352D}" type="presParOf" srcId="{97758727-1B29-42A2-84F6-3AF97924DABD}" destId="{67368EA0-C0DC-460A-B664-D699CAF020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79258D-76A3-428B-BD05-60FA5EB4242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BA1B68-F47B-42E5-B4A5-0EA30ECCC3A3}">
      <dgm:prSet/>
      <dgm:spPr/>
      <dgm:t>
        <a:bodyPr/>
        <a:lstStyle/>
        <a:p>
          <a:r>
            <a:rPr lang="en-US"/>
            <a:t>Add new HTML to the page, change the existing content, modify styles;</a:t>
          </a:r>
        </a:p>
      </dgm:t>
    </dgm:pt>
    <dgm:pt modelId="{8F0F361A-7AD9-4697-A738-1D982122DCEF}" type="parTrans" cxnId="{21306126-1FDC-48FF-BA20-6FDE9F19EB31}">
      <dgm:prSet/>
      <dgm:spPr/>
      <dgm:t>
        <a:bodyPr/>
        <a:lstStyle/>
        <a:p>
          <a:endParaRPr lang="en-US"/>
        </a:p>
      </dgm:t>
    </dgm:pt>
    <dgm:pt modelId="{7071462F-9B77-427F-AE54-13859AD5A347}" type="sibTrans" cxnId="{21306126-1FDC-48FF-BA20-6FDE9F19EB31}">
      <dgm:prSet/>
      <dgm:spPr/>
      <dgm:t>
        <a:bodyPr/>
        <a:lstStyle/>
        <a:p>
          <a:endParaRPr lang="en-US"/>
        </a:p>
      </dgm:t>
    </dgm:pt>
    <dgm:pt modelId="{7251A53D-5B58-488F-8CE5-6DE0C05F23D7}">
      <dgm:prSet/>
      <dgm:spPr/>
      <dgm:t>
        <a:bodyPr/>
        <a:lstStyle/>
        <a:p>
          <a:r>
            <a:rPr lang="en-US"/>
            <a:t>React to user actions, run on mouse clicks, pointer movements, key presses;</a:t>
          </a:r>
        </a:p>
      </dgm:t>
    </dgm:pt>
    <dgm:pt modelId="{3FBDD43C-BBFA-40F7-92F4-FE6D4641F8DC}" type="parTrans" cxnId="{5FAD8DF9-1313-4C1E-B2B1-C3F46D4AF5DC}">
      <dgm:prSet/>
      <dgm:spPr/>
      <dgm:t>
        <a:bodyPr/>
        <a:lstStyle/>
        <a:p>
          <a:endParaRPr lang="en-US"/>
        </a:p>
      </dgm:t>
    </dgm:pt>
    <dgm:pt modelId="{0A89CBAA-5D9C-408B-8AD6-C2B7EFD060F6}" type="sibTrans" cxnId="{5FAD8DF9-1313-4C1E-B2B1-C3F46D4AF5DC}">
      <dgm:prSet/>
      <dgm:spPr/>
      <dgm:t>
        <a:bodyPr/>
        <a:lstStyle/>
        <a:p>
          <a:endParaRPr lang="en-US"/>
        </a:p>
      </dgm:t>
    </dgm:pt>
    <dgm:pt modelId="{204591E5-3F51-43D9-9A9C-CBAC1F5FC1D1}">
      <dgm:prSet/>
      <dgm:spPr/>
      <dgm:t>
        <a:bodyPr/>
        <a:lstStyle/>
        <a:p>
          <a:r>
            <a:rPr lang="en-US"/>
            <a:t>Send requests over the network to remote servers, download and upload files;</a:t>
          </a:r>
        </a:p>
      </dgm:t>
    </dgm:pt>
    <dgm:pt modelId="{2A2DAAA1-8EC0-471F-83D1-B33668DB009A}" type="parTrans" cxnId="{20712BBF-BF80-48D0-B8AB-C1DF3A7999BB}">
      <dgm:prSet/>
      <dgm:spPr/>
      <dgm:t>
        <a:bodyPr/>
        <a:lstStyle/>
        <a:p>
          <a:endParaRPr lang="en-US"/>
        </a:p>
      </dgm:t>
    </dgm:pt>
    <dgm:pt modelId="{388ECB72-7630-4B62-8317-5B5DED8EA83F}" type="sibTrans" cxnId="{20712BBF-BF80-48D0-B8AB-C1DF3A7999BB}">
      <dgm:prSet/>
      <dgm:spPr/>
      <dgm:t>
        <a:bodyPr/>
        <a:lstStyle/>
        <a:p>
          <a:endParaRPr lang="en-US"/>
        </a:p>
      </dgm:t>
    </dgm:pt>
    <dgm:pt modelId="{CF42F873-F828-417F-87BD-F10E599B018E}">
      <dgm:prSet/>
      <dgm:spPr/>
      <dgm:t>
        <a:bodyPr/>
        <a:lstStyle/>
        <a:p>
          <a:r>
            <a:rPr lang="en-US"/>
            <a:t>Get and set cookies, ask questions to the visitor, show messages;</a:t>
          </a:r>
        </a:p>
      </dgm:t>
    </dgm:pt>
    <dgm:pt modelId="{C6D4CBB8-844C-42E3-B6D3-C41CC0878D82}" type="parTrans" cxnId="{7D1684EB-34FE-463D-89CF-F0AC7F8FCBE7}">
      <dgm:prSet/>
      <dgm:spPr/>
      <dgm:t>
        <a:bodyPr/>
        <a:lstStyle/>
        <a:p>
          <a:endParaRPr lang="en-US"/>
        </a:p>
      </dgm:t>
    </dgm:pt>
    <dgm:pt modelId="{5CA781F3-140B-4346-8525-2DA0B3C8C742}" type="sibTrans" cxnId="{7D1684EB-34FE-463D-89CF-F0AC7F8FCBE7}">
      <dgm:prSet/>
      <dgm:spPr/>
      <dgm:t>
        <a:bodyPr/>
        <a:lstStyle/>
        <a:p>
          <a:endParaRPr lang="en-US"/>
        </a:p>
      </dgm:t>
    </dgm:pt>
    <dgm:pt modelId="{CE0B2448-2342-4E7D-A255-45F40C266BAD}">
      <dgm:prSet/>
      <dgm:spPr/>
      <dgm:t>
        <a:bodyPr/>
        <a:lstStyle/>
        <a:p>
          <a:r>
            <a:rPr lang="en-US"/>
            <a:t>Remember the data on the client-side (“local storage”);</a:t>
          </a:r>
        </a:p>
      </dgm:t>
    </dgm:pt>
    <dgm:pt modelId="{034450A1-8530-476E-B30D-F86C177DFE5D}" type="parTrans" cxnId="{198BCBC9-664B-4AA2-B187-4495600B6DDF}">
      <dgm:prSet/>
      <dgm:spPr/>
      <dgm:t>
        <a:bodyPr/>
        <a:lstStyle/>
        <a:p>
          <a:endParaRPr lang="en-US"/>
        </a:p>
      </dgm:t>
    </dgm:pt>
    <dgm:pt modelId="{BAD304FF-9EB8-4929-9D7F-6BCBC93EC489}" type="sibTrans" cxnId="{198BCBC9-664B-4AA2-B187-4495600B6DDF}">
      <dgm:prSet/>
      <dgm:spPr/>
      <dgm:t>
        <a:bodyPr/>
        <a:lstStyle/>
        <a:p>
          <a:endParaRPr lang="en-US"/>
        </a:p>
      </dgm:t>
    </dgm:pt>
    <dgm:pt modelId="{5322F070-DB1B-4CA8-BE57-6EDDBD018E55}" type="pres">
      <dgm:prSet presAssocID="{C279258D-76A3-428B-BD05-60FA5EB42429}" presName="root" presStyleCnt="0">
        <dgm:presLayoutVars>
          <dgm:dir/>
          <dgm:resizeHandles val="exact"/>
        </dgm:presLayoutVars>
      </dgm:prSet>
      <dgm:spPr/>
    </dgm:pt>
    <dgm:pt modelId="{01B355AE-6EA1-431A-AC18-BC495E3305D0}" type="pres">
      <dgm:prSet presAssocID="{64BA1B68-F47B-42E5-B4A5-0EA30ECCC3A3}" presName="compNode" presStyleCnt="0"/>
      <dgm:spPr/>
    </dgm:pt>
    <dgm:pt modelId="{73D63FB7-13C1-4A62-90AF-7C958482A83F}" type="pres">
      <dgm:prSet presAssocID="{64BA1B68-F47B-42E5-B4A5-0EA30ECCC3A3}" presName="bgRect" presStyleLbl="bgShp" presStyleIdx="0" presStyleCnt="5"/>
      <dgm:spPr/>
    </dgm:pt>
    <dgm:pt modelId="{DFB0BF3A-CB36-4F29-A7F2-193896C0C9C3}" type="pres">
      <dgm:prSet presAssocID="{64BA1B68-F47B-42E5-B4A5-0EA30ECCC3A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ECA0C48-EE5F-4AD7-AB07-42EC0DCC00ED}" type="pres">
      <dgm:prSet presAssocID="{64BA1B68-F47B-42E5-B4A5-0EA30ECCC3A3}" presName="spaceRect" presStyleCnt="0"/>
      <dgm:spPr/>
    </dgm:pt>
    <dgm:pt modelId="{41E72738-579C-4EA4-BF0D-DD7234EC6E82}" type="pres">
      <dgm:prSet presAssocID="{64BA1B68-F47B-42E5-B4A5-0EA30ECCC3A3}" presName="parTx" presStyleLbl="revTx" presStyleIdx="0" presStyleCnt="5">
        <dgm:presLayoutVars>
          <dgm:chMax val="0"/>
          <dgm:chPref val="0"/>
        </dgm:presLayoutVars>
      </dgm:prSet>
      <dgm:spPr/>
    </dgm:pt>
    <dgm:pt modelId="{83E4C873-3639-4062-BBB4-4142EDDFAA27}" type="pres">
      <dgm:prSet presAssocID="{7071462F-9B77-427F-AE54-13859AD5A347}" presName="sibTrans" presStyleCnt="0"/>
      <dgm:spPr/>
    </dgm:pt>
    <dgm:pt modelId="{34F6B0E4-F98A-4F3D-ADCC-2D095DCB0825}" type="pres">
      <dgm:prSet presAssocID="{7251A53D-5B58-488F-8CE5-6DE0C05F23D7}" presName="compNode" presStyleCnt="0"/>
      <dgm:spPr/>
    </dgm:pt>
    <dgm:pt modelId="{DD0C2FA2-431C-4D65-8137-90886F0DB8DB}" type="pres">
      <dgm:prSet presAssocID="{7251A53D-5B58-488F-8CE5-6DE0C05F23D7}" presName="bgRect" presStyleLbl="bgShp" presStyleIdx="1" presStyleCnt="5"/>
      <dgm:spPr/>
    </dgm:pt>
    <dgm:pt modelId="{22F3A1C8-9CF5-41E2-8D6D-A3D47B509629}" type="pres">
      <dgm:prSet presAssocID="{7251A53D-5B58-488F-8CE5-6DE0C05F23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12207AE-4ACB-469D-A23C-7AB9F757A34D}" type="pres">
      <dgm:prSet presAssocID="{7251A53D-5B58-488F-8CE5-6DE0C05F23D7}" presName="spaceRect" presStyleCnt="0"/>
      <dgm:spPr/>
    </dgm:pt>
    <dgm:pt modelId="{C2BF1651-EED4-40E7-9C38-54619B0F727C}" type="pres">
      <dgm:prSet presAssocID="{7251A53D-5B58-488F-8CE5-6DE0C05F23D7}" presName="parTx" presStyleLbl="revTx" presStyleIdx="1" presStyleCnt="5">
        <dgm:presLayoutVars>
          <dgm:chMax val="0"/>
          <dgm:chPref val="0"/>
        </dgm:presLayoutVars>
      </dgm:prSet>
      <dgm:spPr/>
    </dgm:pt>
    <dgm:pt modelId="{54EC3983-14C0-4830-888A-CC895EC60F2B}" type="pres">
      <dgm:prSet presAssocID="{0A89CBAA-5D9C-408B-8AD6-C2B7EFD060F6}" presName="sibTrans" presStyleCnt="0"/>
      <dgm:spPr/>
    </dgm:pt>
    <dgm:pt modelId="{94E44B63-4197-4A42-8854-509EEA1550D2}" type="pres">
      <dgm:prSet presAssocID="{204591E5-3F51-43D9-9A9C-CBAC1F5FC1D1}" presName="compNode" presStyleCnt="0"/>
      <dgm:spPr/>
    </dgm:pt>
    <dgm:pt modelId="{81828070-6F49-47F1-805C-DB9A160908E5}" type="pres">
      <dgm:prSet presAssocID="{204591E5-3F51-43D9-9A9C-CBAC1F5FC1D1}" presName="bgRect" presStyleLbl="bgShp" presStyleIdx="2" presStyleCnt="5"/>
      <dgm:spPr/>
    </dgm:pt>
    <dgm:pt modelId="{1534E302-25AE-4D3C-BB95-3CD5D4AC0CB9}" type="pres">
      <dgm:prSet presAssocID="{204591E5-3F51-43D9-9A9C-CBAC1F5FC1D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82C5D81-AB4D-4F39-84C6-A2D006B0E672}" type="pres">
      <dgm:prSet presAssocID="{204591E5-3F51-43D9-9A9C-CBAC1F5FC1D1}" presName="spaceRect" presStyleCnt="0"/>
      <dgm:spPr/>
    </dgm:pt>
    <dgm:pt modelId="{82517335-CE04-4838-AA75-18FF2CC87887}" type="pres">
      <dgm:prSet presAssocID="{204591E5-3F51-43D9-9A9C-CBAC1F5FC1D1}" presName="parTx" presStyleLbl="revTx" presStyleIdx="2" presStyleCnt="5">
        <dgm:presLayoutVars>
          <dgm:chMax val="0"/>
          <dgm:chPref val="0"/>
        </dgm:presLayoutVars>
      </dgm:prSet>
      <dgm:spPr/>
    </dgm:pt>
    <dgm:pt modelId="{2ABE197E-65E4-4EE5-9C69-7A8945C672F2}" type="pres">
      <dgm:prSet presAssocID="{388ECB72-7630-4B62-8317-5B5DED8EA83F}" presName="sibTrans" presStyleCnt="0"/>
      <dgm:spPr/>
    </dgm:pt>
    <dgm:pt modelId="{F9EE1E42-DB6E-4462-ACC0-F69D0D3CF262}" type="pres">
      <dgm:prSet presAssocID="{CF42F873-F828-417F-87BD-F10E599B018E}" presName="compNode" presStyleCnt="0"/>
      <dgm:spPr/>
    </dgm:pt>
    <dgm:pt modelId="{AD9FFB38-E6F4-487B-8B35-B4E4A3950142}" type="pres">
      <dgm:prSet presAssocID="{CF42F873-F828-417F-87BD-F10E599B018E}" presName="bgRect" presStyleLbl="bgShp" presStyleIdx="3" presStyleCnt="5"/>
      <dgm:spPr/>
    </dgm:pt>
    <dgm:pt modelId="{50D33374-1E0B-4A2E-822B-4792162A0774}" type="pres">
      <dgm:prSet presAssocID="{CF42F873-F828-417F-87BD-F10E599B01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7366D213-16B4-42BA-884C-5DD22CD2F3BA}" type="pres">
      <dgm:prSet presAssocID="{CF42F873-F828-417F-87BD-F10E599B018E}" presName="spaceRect" presStyleCnt="0"/>
      <dgm:spPr/>
    </dgm:pt>
    <dgm:pt modelId="{926E05C0-95F3-49C2-B175-185F2A2BA9E5}" type="pres">
      <dgm:prSet presAssocID="{CF42F873-F828-417F-87BD-F10E599B018E}" presName="parTx" presStyleLbl="revTx" presStyleIdx="3" presStyleCnt="5">
        <dgm:presLayoutVars>
          <dgm:chMax val="0"/>
          <dgm:chPref val="0"/>
        </dgm:presLayoutVars>
      </dgm:prSet>
      <dgm:spPr/>
    </dgm:pt>
    <dgm:pt modelId="{80CF90CF-4D44-4C54-8B3E-04D0E1DA7559}" type="pres">
      <dgm:prSet presAssocID="{5CA781F3-140B-4346-8525-2DA0B3C8C742}" presName="sibTrans" presStyleCnt="0"/>
      <dgm:spPr/>
    </dgm:pt>
    <dgm:pt modelId="{6A30A98B-4D22-49FE-A9E8-1E8ABA28B0AA}" type="pres">
      <dgm:prSet presAssocID="{CE0B2448-2342-4E7D-A255-45F40C266BAD}" presName="compNode" presStyleCnt="0"/>
      <dgm:spPr/>
    </dgm:pt>
    <dgm:pt modelId="{B872DB71-25F4-4174-95C0-B89487C69382}" type="pres">
      <dgm:prSet presAssocID="{CE0B2448-2342-4E7D-A255-45F40C266BAD}" presName="bgRect" presStyleLbl="bgShp" presStyleIdx="4" presStyleCnt="5"/>
      <dgm:spPr/>
    </dgm:pt>
    <dgm:pt modelId="{3AE65100-01BF-463C-9796-9F0769BB6D4A}" type="pres">
      <dgm:prSet presAssocID="{CE0B2448-2342-4E7D-A255-45F40C266BA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EFDB004-7A68-4B9B-8C38-92260A356AF0}" type="pres">
      <dgm:prSet presAssocID="{CE0B2448-2342-4E7D-A255-45F40C266BAD}" presName="spaceRect" presStyleCnt="0"/>
      <dgm:spPr/>
    </dgm:pt>
    <dgm:pt modelId="{BCD0319A-98A5-4EC4-B1B6-4974A9E4F0F9}" type="pres">
      <dgm:prSet presAssocID="{CE0B2448-2342-4E7D-A255-45F40C266BA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8E47003-50ED-4A09-A6C6-AFC5A6C465D6}" type="presOf" srcId="{CE0B2448-2342-4E7D-A255-45F40C266BAD}" destId="{BCD0319A-98A5-4EC4-B1B6-4974A9E4F0F9}" srcOrd="0" destOrd="0" presId="urn:microsoft.com/office/officeart/2018/2/layout/IconVerticalSolidList"/>
    <dgm:cxn modelId="{A3AFED17-53CD-4F9C-89EB-D1146C32EEBB}" type="presOf" srcId="{204591E5-3F51-43D9-9A9C-CBAC1F5FC1D1}" destId="{82517335-CE04-4838-AA75-18FF2CC87887}" srcOrd="0" destOrd="0" presId="urn:microsoft.com/office/officeart/2018/2/layout/IconVerticalSolidList"/>
    <dgm:cxn modelId="{21306126-1FDC-48FF-BA20-6FDE9F19EB31}" srcId="{C279258D-76A3-428B-BD05-60FA5EB42429}" destId="{64BA1B68-F47B-42E5-B4A5-0EA30ECCC3A3}" srcOrd="0" destOrd="0" parTransId="{8F0F361A-7AD9-4697-A738-1D982122DCEF}" sibTransId="{7071462F-9B77-427F-AE54-13859AD5A347}"/>
    <dgm:cxn modelId="{9D2FB96E-C0C7-47DD-A6D1-C72B47632BEF}" type="presOf" srcId="{64BA1B68-F47B-42E5-B4A5-0EA30ECCC3A3}" destId="{41E72738-579C-4EA4-BF0D-DD7234EC6E82}" srcOrd="0" destOrd="0" presId="urn:microsoft.com/office/officeart/2018/2/layout/IconVerticalSolidList"/>
    <dgm:cxn modelId="{79A36F70-E1FF-44D9-A6FF-A28C3671CB55}" type="presOf" srcId="{CF42F873-F828-417F-87BD-F10E599B018E}" destId="{926E05C0-95F3-49C2-B175-185F2A2BA9E5}" srcOrd="0" destOrd="0" presId="urn:microsoft.com/office/officeart/2018/2/layout/IconVerticalSolidList"/>
    <dgm:cxn modelId="{3AE39B82-F7D7-4E80-9C42-F1A464B94803}" type="presOf" srcId="{C279258D-76A3-428B-BD05-60FA5EB42429}" destId="{5322F070-DB1B-4CA8-BE57-6EDDBD018E55}" srcOrd="0" destOrd="0" presId="urn:microsoft.com/office/officeart/2018/2/layout/IconVerticalSolidList"/>
    <dgm:cxn modelId="{20712BBF-BF80-48D0-B8AB-C1DF3A7999BB}" srcId="{C279258D-76A3-428B-BD05-60FA5EB42429}" destId="{204591E5-3F51-43D9-9A9C-CBAC1F5FC1D1}" srcOrd="2" destOrd="0" parTransId="{2A2DAAA1-8EC0-471F-83D1-B33668DB009A}" sibTransId="{388ECB72-7630-4B62-8317-5B5DED8EA83F}"/>
    <dgm:cxn modelId="{198BCBC9-664B-4AA2-B187-4495600B6DDF}" srcId="{C279258D-76A3-428B-BD05-60FA5EB42429}" destId="{CE0B2448-2342-4E7D-A255-45F40C266BAD}" srcOrd="4" destOrd="0" parTransId="{034450A1-8530-476E-B30D-F86C177DFE5D}" sibTransId="{BAD304FF-9EB8-4929-9D7F-6BCBC93EC489}"/>
    <dgm:cxn modelId="{7D1684EB-34FE-463D-89CF-F0AC7F8FCBE7}" srcId="{C279258D-76A3-428B-BD05-60FA5EB42429}" destId="{CF42F873-F828-417F-87BD-F10E599B018E}" srcOrd="3" destOrd="0" parTransId="{C6D4CBB8-844C-42E3-B6D3-C41CC0878D82}" sibTransId="{5CA781F3-140B-4346-8525-2DA0B3C8C742}"/>
    <dgm:cxn modelId="{BF3452F4-350B-405A-9042-BE11FA1956E7}" type="presOf" srcId="{7251A53D-5B58-488F-8CE5-6DE0C05F23D7}" destId="{C2BF1651-EED4-40E7-9C38-54619B0F727C}" srcOrd="0" destOrd="0" presId="urn:microsoft.com/office/officeart/2018/2/layout/IconVerticalSolidList"/>
    <dgm:cxn modelId="{5FAD8DF9-1313-4C1E-B2B1-C3F46D4AF5DC}" srcId="{C279258D-76A3-428B-BD05-60FA5EB42429}" destId="{7251A53D-5B58-488F-8CE5-6DE0C05F23D7}" srcOrd="1" destOrd="0" parTransId="{3FBDD43C-BBFA-40F7-92F4-FE6D4641F8DC}" sibTransId="{0A89CBAA-5D9C-408B-8AD6-C2B7EFD060F6}"/>
    <dgm:cxn modelId="{EE614ED9-1E33-4CCB-9736-9BD5B056B09E}" type="presParOf" srcId="{5322F070-DB1B-4CA8-BE57-6EDDBD018E55}" destId="{01B355AE-6EA1-431A-AC18-BC495E3305D0}" srcOrd="0" destOrd="0" presId="urn:microsoft.com/office/officeart/2018/2/layout/IconVerticalSolidList"/>
    <dgm:cxn modelId="{50C4D47D-8B2B-46EB-BE2B-EAE19EE7FB55}" type="presParOf" srcId="{01B355AE-6EA1-431A-AC18-BC495E3305D0}" destId="{73D63FB7-13C1-4A62-90AF-7C958482A83F}" srcOrd="0" destOrd="0" presId="urn:microsoft.com/office/officeart/2018/2/layout/IconVerticalSolidList"/>
    <dgm:cxn modelId="{91F407F2-B29B-470A-AD00-629A499F0F89}" type="presParOf" srcId="{01B355AE-6EA1-431A-AC18-BC495E3305D0}" destId="{DFB0BF3A-CB36-4F29-A7F2-193896C0C9C3}" srcOrd="1" destOrd="0" presId="urn:microsoft.com/office/officeart/2018/2/layout/IconVerticalSolidList"/>
    <dgm:cxn modelId="{223FA25F-4F9C-4DDD-8E49-AB741E2C0A8E}" type="presParOf" srcId="{01B355AE-6EA1-431A-AC18-BC495E3305D0}" destId="{9ECA0C48-EE5F-4AD7-AB07-42EC0DCC00ED}" srcOrd="2" destOrd="0" presId="urn:microsoft.com/office/officeart/2018/2/layout/IconVerticalSolidList"/>
    <dgm:cxn modelId="{B8CA9477-5AFE-4774-9489-9D4763D839C2}" type="presParOf" srcId="{01B355AE-6EA1-431A-AC18-BC495E3305D0}" destId="{41E72738-579C-4EA4-BF0D-DD7234EC6E82}" srcOrd="3" destOrd="0" presId="urn:microsoft.com/office/officeart/2018/2/layout/IconVerticalSolidList"/>
    <dgm:cxn modelId="{41D4F56E-0047-4F18-AC84-BFFAAF50AE98}" type="presParOf" srcId="{5322F070-DB1B-4CA8-BE57-6EDDBD018E55}" destId="{83E4C873-3639-4062-BBB4-4142EDDFAA27}" srcOrd="1" destOrd="0" presId="urn:microsoft.com/office/officeart/2018/2/layout/IconVerticalSolidList"/>
    <dgm:cxn modelId="{E9FBEDBD-FB08-485A-99FF-66D5EAAA93DD}" type="presParOf" srcId="{5322F070-DB1B-4CA8-BE57-6EDDBD018E55}" destId="{34F6B0E4-F98A-4F3D-ADCC-2D095DCB0825}" srcOrd="2" destOrd="0" presId="urn:microsoft.com/office/officeart/2018/2/layout/IconVerticalSolidList"/>
    <dgm:cxn modelId="{10B84733-F22D-4763-988A-37B374F639F4}" type="presParOf" srcId="{34F6B0E4-F98A-4F3D-ADCC-2D095DCB0825}" destId="{DD0C2FA2-431C-4D65-8137-90886F0DB8DB}" srcOrd="0" destOrd="0" presId="urn:microsoft.com/office/officeart/2018/2/layout/IconVerticalSolidList"/>
    <dgm:cxn modelId="{4D66E189-3419-4158-8576-DD1BE578A5F4}" type="presParOf" srcId="{34F6B0E4-F98A-4F3D-ADCC-2D095DCB0825}" destId="{22F3A1C8-9CF5-41E2-8D6D-A3D47B509629}" srcOrd="1" destOrd="0" presId="urn:microsoft.com/office/officeart/2018/2/layout/IconVerticalSolidList"/>
    <dgm:cxn modelId="{A747454F-CA04-44B4-8516-78D626B43952}" type="presParOf" srcId="{34F6B0E4-F98A-4F3D-ADCC-2D095DCB0825}" destId="{A12207AE-4ACB-469D-A23C-7AB9F757A34D}" srcOrd="2" destOrd="0" presId="urn:microsoft.com/office/officeart/2018/2/layout/IconVerticalSolidList"/>
    <dgm:cxn modelId="{1FB4DEFD-EC67-499C-9AA0-DA84234277F9}" type="presParOf" srcId="{34F6B0E4-F98A-4F3D-ADCC-2D095DCB0825}" destId="{C2BF1651-EED4-40E7-9C38-54619B0F727C}" srcOrd="3" destOrd="0" presId="urn:microsoft.com/office/officeart/2018/2/layout/IconVerticalSolidList"/>
    <dgm:cxn modelId="{B37F7304-8F91-4558-A4FF-0E0A618D0753}" type="presParOf" srcId="{5322F070-DB1B-4CA8-BE57-6EDDBD018E55}" destId="{54EC3983-14C0-4830-888A-CC895EC60F2B}" srcOrd="3" destOrd="0" presId="urn:microsoft.com/office/officeart/2018/2/layout/IconVerticalSolidList"/>
    <dgm:cxn modelId="{C369A180-21B4-48A5-B384-DC8ACC8A85E3}" type="presParOf" srcId="{5322F070-DB1B-4CA8-BE57-6EDDBD018E55}" destId="{94E44B63-4197-4A42-8854-509EEA1550D2}" srcOrd="4" destOrd="0" presId="urn:microsoft.com/office/officeart/2018/2/layout/IconVerticalSolidList"/>
    <dgm:cxn modelId="{CD10EAA7-EBCC-4B15-A19E-E83720A138B2}" type="presParOf" srcId="{94E44B63-4197-4A42-8854-509EEA1550D2}" destId="{81828070-6F49-47F1-805C-DB9A160908E5}" srcOrd="0" destOrd="0" presId="urn:microsoft.com/office/officeart/2018/2/layout/IconVerticalSolidList"/>
    <dgm:cxn modelId="{7BEFBC2F-D6C7-43DB-890E-7041F52173F4}" type="presParOf" srcId="{94E44B63-4197-4A42-8854-509EEA1550D2}" destId="{1534E302-25AE-4D3C-BB95-3CD5D4AC0CB9}" srcOrd="1" destOrd="0" presId="urn:microsoft.com/office/officeart/2018/2/layout/IconVerticalSolidList"/>
    <dgm:cxn modelId="{DFF51EF5-63C5-40FB-922F-6BE14D99503A}" type="presParOf" srcId="{94E44B63-4197-4A42-8854-509EEA1550D2}" destId="{482C5D81-AB4D-4F39-84C6-A2D006B0E672}" srcOrd="2" destOrd="0" presId="urn:microsoft.com/office/officeart/2018/2/layout/IconVerticalSolidList"/>
    <dgm:cxn modelId="{A1EF368F-84CB-4DF4-A622-3CB9811D2463}" type="presParOf" srcId="{94E44B63-4197-4A42-8854-509EEA1550D2}" destId="{82517335-CE04-4838-AA75-18FF2CC87887}" srcOrd="3" destOrd="0" presId="urn:microsoft.com/office/officeart/2018/2/layout/IconVerticalSolidList"/>
    <dgm:cxn modelId="{11CED1D8-2175-4896-B85F-D1BF02F4F702}" type="presParOf" srcId="{5322F070-DB1B-4CA8-BE57-6EDDBD018E55}" destId="{2ABE197E-65E4-4EE5-9C69-7A8945C672F2}" srcOrd="5" destOrd="0" presId="urn:microsoft.com/office/officeart/2018/2/layout/IconVerticalSolidList"/>
    <dgm:cxn modelId="{82552FBA-D89E-4206-AAEE-2B1EF8022AB3}" type="presParOf" srcId="{5322F070-DB1B-4CA8-BE57-6EDDBD018E55}" destId="{F9EE1E42-DB6E-4462-ACC0-F69D0D3CF262}" srcOrd="6" destOrd="0" presId="urn:microsoft.com/office/officeart/2018/2/layout/IconVerticalSolidList"/>
    <dgm:cxn modelId="{5387249F-0D19-41D5-9DCF-D249694A4907}" type="presParOf" srcId="{F9EE1E42-DB6E-4462-ACC0-F69D0D3CF262}" destId="{AD9FFB38-E6F4-487B-8B35-B4E4A3950142}" srcOrd="0" destOrd="0" presId="urn:microsoft.com/office/officeart/2018/2/layout/IconVerticalSolidList"/>
    <dgm:cxn modelId="{025353E6-3B13-4334-9EE1-B8330CD91F3A}" type="presParOf" srcId="{F9EE1E42-DB6E-4462-ACC0-F69D0D3CF262}" destId="{50D33374-1E0B-4A2E-822B-4792162A0774}" srcOrd="1" destOrd="0" presId="urn:microsoft.com/office/officeart/2018/2/layout/IconVerticalSolidList"/>
    <dgm:cxn modelId="{75AE3D68-0484-43B1-AA05-7D4443396B33}" type="presParOf" srcId="{F9EE1E42-DB6E-4462-ACC0-F69D0D3CF262}" destId="{7366D213-16B4-42BA-884C-5DD22CD2F3BA}" srcOrd="2" destOrd="0" presId="urn:microsoft.com/office/officeart/2018/2/layout/IconVerticalSolidList"/>
    <dgm:cxn modelId="{1D84EBD2-3F68-4ACF-90C8-04942654F96B}" type="presParOf" srcId="{F9EE1E42-DB6E-4462-ACC0-F69D0D3CF262}" destId="{926E05C0-95F3-49C2-B175-185F2A2BA9E5}" srcOrd="3" destOrd="0" presId="urn:microsoft.com/office/officeart/2018/2/layout/IconVerticalSolidList"/>
    <dgm:cxn modelId="{451A0351-67DF-4102-AD99-64719643EE73}" type="presParOf" srcId="{5322F070-DB1B-4CA8-BE57-6EDDBD018E55}" destId="{80CF90CF-4D44-4C54-8B3E-04D0E1DA7559}" srcOrd="7" destOrd="0" presId="urn:microsoft.com/office/officeart/2018/2/layout/IconVerticalSolidList"/>
    <dgm:cxn modelId="{53636AE3-1F3D-4D07-A13B-25EDC4737FF7}" type="presParOf" srcId="{5322F070-DB1B-4CA8-BE57-6EDDBD018E55}" destId="{6A30A98B-4D22-49FE-A9E8-1E8ABA28B0AA}" srcOrd="8" destOrd="0" presId="urn:microsoft.com/office/officeart/2018/2/layout/IconVerticalSolidList"/>
    <dgm:cxn modelId="{3B86B41F-CB4E-4643-8F1E-BB0331D5D527}" type="presParOf" srcId="{6A30A98B-4D22-49FE-A9E8-1E8ABA28B0AA}" destId="{B872DB71-25F4-4174-95C0-B89487C69382}" srcOrd="0" destOrd="0" presId="urn:microsoft.com/office/officeart/2018/2/layout/IconVerticalSolidList"/>
    <dgm:cxn modelId="{63323A3B-4CB9-4AF6-AE22-7511D7001105}" type="presParOf" srcId="{6A30A98B-4D22-49FE-A9E8-1E8ABA28B0AA}" destId="{3AE65100-01BF-463C-9796-9F0769BB6D4A}" srcOrd="1" destOrd="0" presId="urn:microsoft.com/office/officeart/2018/2/layout/IconVerticalSolidList"/>
    <dgm:cxn modelId="{81945B70-AAC3-4DC2-9D56-33F8A8D76658}" type="presParOf" srcId="{6A30A98B-4D22-49FE-A9E8-1E8ABA28B0AA}" destId="{BEFDB004-7A68-4B9B-8C38-92260A356AF0}" srcOrd="2" destOrd="0" presId="urn:microsoft.com/office/officeart/2018/2/layout/IconVerticalSolidList"/>
    <dgm:cxn modelId="{9F94E28D-0857-43CD-B83C-19540F832928}" type="presParOf" srcId="{6A30A98B-4D22-49FE-A9E8-1E8ABA28B0AA}" destId="{BCD0319A-98A5-4EC4-B1B6-4974A9E4F0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E677FB-6A6A-47AB-89C8-B1D4CB8A6E9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7C1145-0D2C-488A-A15B-6DD3466C09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Property binding</a:t>
          </a:r>
        </a:p>
      </dgm:t>
    </dgm:pt>
    <dgm:pt modelId="{7C8F0C16-D8B8-42FA-8412-E4EF7A4C7EE4}" type="parTrans" cxnId="{CAB66B56-08DB-46CA-A499-6FD0809CD056}">
      <dgm:prSet/>
      <dgm:spPr/>
      <dgm:t>
        <a:bodyPr/>
        <a:lstStyle/>
        <a:p>
          <a:endParaRPr lang="en-US"/>
        </a:p>
      </dgm:t>
    </dgm:pt>
    <dgm:pt modelId="{40CA21E7-1B14-4946-BE59-7986C182470B}" type="sibTrans" cxnId="{CAB66B56-08DB-46CA-A499-6FD0809CD056}">
      <dgm:prSet/>
      <dgm:spPr/>
      <dgm:t>
        <a:bodyPr/>
        <a:lstStyle/>
        <a:p>
          <a:endParaRPr lang="en-US"/>
        </a:p>
      </dgm:t>
    </dgm:pt>
    <dgm:pt modelId="{30A4B46A-8BEB-43E5-941D-8346CCB1FD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Event binding</a:t>
          </a:r>
        </a:p>
      </dgm:t>
    </dgm:pt>
    <dgm:pt modelId="{4FEC999E-FC06-4007-A168-BBD131FF7ADC}" type="parTrans" cxnId="{2CC01055-8198-44CE-ACF4-59733E6895BC}">
      <dgm:prSet/>
      <dgm:spPr/>
      <dgm:t>
        <a:bodyPr/>
        <a:lstStyle/>
        <a:p>
          <a:endParaRPr lang="en-US"/>
        </a:p>
      </dgm:t>
    </dgm:pt>
    <dgm:pt modelId="{D31CDDDF-368C-4E6A-B9EC-48FB341D051A}" type="sibTrans" cxnId="{2CC01055-8198-44CE-ACF4-59733E6895BC}">
      <dgm:prSet/>
      <dgm:spPr/>
      <dgm:t>
        <a:bodyPr/>
        <a:lstStyle/>
        <a:p>
          <a:endParaRPr lang="en-US"/>
        </a:p>
      </dgm:t>
    </dgm:pt>
    <dgm:pt modelId="{4587E7D8-7727-4447-B524-33AAAE37BA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Two-way binding</a:t>
          </a:r>
        </a:p>
      </dgm:t>
    </dgm:pt>
    <dgm:pt modelId="{FDE7F354-41DF-41BF-911E-FA6233F1C295}" type="parTrans" cxnId="{720F97C2-B905-40CA-ADD3-78EA5991CE2E}">
      <dgm:prSet/>
      <dgm:spPr/>
      <dgm:t>
        <a:bodyPr/>
        <a:lstStyle/>
        <a:p>
          <a:endParaRPr lang="en-US"/>
        </a:p>
      </dgm:t>
    </dgm:pt>
    <dgm:pt modelId="{FCE75A3C-BE19-42CC-8684-F11D52B95EB3}" type="sibTrans" cxnId="{720F97C2-B905-40CA-ADD3-78EA5991CE2E}">
      <dgm:prSet/>
      <dgm:spPr/>
      <dgm:t>
        <a:bodyPr/>
        <a:lstStyle/>
        <a:p>
          <a:endParaRPr lang="en-US"/>
        </a:p>
      </dgm:t>
    </dgm:pt>
    <dgm:pt modelId="{EDD87006-11D6-4580-9DAA-8730C6D398EA}" type="pres">
      <dgm:prSet presAssocID="{53E677FB-6A6A-47AB-89C8-B1D4CB8A6E90}" presName="root" presStyleCnt="0">
        <dgm:presLayoutVars>
          <dgm:dir/>
          <dgm:resizeHandles val="exact"/>
        </dgm:presLayoutVars>
      </dgm:prSet>
      <dgm:spPr/>
    </dgm:pt>
    <dgm:pt modelId="{5CE6AE2A-93B8-48D6-81FF-37D468353A80}" type="pres">
      <dgm:prSet presAssocID="{027C1145-0D2C-488A-A15B-6DD3466C0997}" presName="compNode" presStyleCnt="0"/>
      <dgm:spPr/>
    </dgm:pt>
    <dgm:pt modelId="{BB7A4D3D-3723-4EBE-8F9C-020E4DAC6127}" type="pres">
      <dgm:prSet presAssocID="{027C1145-0D2C-488A-A15B-6DD3466C0997}" presName="iconBgRect" presStyleLbl="bgShp" presStyleIdx="0" presStyleCnt="3"/>
      <dgm:spPr/>
    </dgm:pt>
    <dgm:pt modelId="{F09C9EDB-6011-4F42-AEFE-959EDE2694AF}" type="pres">
      <dgm:prSet presAssocID="{027C1145-0D2C-488A-A15B-6DD3466C09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E01955F0-C677-4485-A74E-AFBA2DFFA71A}" type="pres">
      <dgm:prSet presAssocID="{027C1145-0D2C-488A-A15B-6DD3466C0997}" presName="spaceRect" presStyleCnt="0"/>
      <dgm:spPr/>
    </dgm:pt>
    <dgm:pt modelId="{872BDD96-E172-48B2-B83F-6E16E0633494}" type="pres">
      <dgm:prSet presAssocID="{027C1145-0D2C-488A-A15B-6DD3466C0997}" presName="textRect" presStyleLbl="revTx" presStyleIdx="0" presStyleCnt="3">
        <dgm:presLayoutVars>
          <dgm:chMax val="1"/>
          <dgm:chPref val="1"/>
        </dgm:presLayoutVars>
      </dgm:prSet>
      <dgm:spPr/>
    </dgm:pt>
    <dgm:pt modelId="{EB6CE911-878B-425E-B800-A427E93A1E38}" type="pres">
      <dgm:prSet presAssocID="{40CA21E7-1B14-4946-BE59-7986C182470B}" presName="sibTrans" presStyleCnt="0"/>
      <dgm:spPr/>
    </dgm:pt>
    <dgm:pt modelId="{2C276DCD-6E20-4A18-B0A1-164E07B25E36}" type="pres">
      <dgm:prSet presAssocID="{30A4B46A-8BEB-43E5-941D-8346CCB1FDD2}" presName="compNode" presStyleCnt="0"/>
      <dgm:spPr/>
    </dgm:pt>
    <dgm:pt modelId="{F62372CC-3583-4111-AFF3-889D8BE2C20D}" type="pres">
      <dgm:prSet presAssocID="{30A4B46A-8BEB-43E5-941D-8346CCB1FDD2}" presName="iconBgRect" presStyleLbl="bgShp" presStyleIdx="1" presStyleCnt="3"/>
      <dgm:spPr/>
    </dgm:pt>
    <dgm:pt modelId="{EDECEA39-FD8A-464A-81AB-98CA2837AE66}" type="pres">
      <dgm:prSet presAssocID="{30A4B46A-8BEB-43E5-941D-8346CCB1FD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9F2BD1EE-9A84-46A7-BD68-10036AEE6041}" type="pres">
      <dgm:prSet presAssocID="{30A4B46A-8BEB-43E5-941D-8346CCB1FDD2}" presName="spaceRect" presStyleCnt="0"/>
      <dgm:spPr/>
    </dgm:pt>
    <dgm:pt modelId="{90024A51-0B30-4310-96D0-664F821EEDA0}" type="pres">
      <dgm:prSet presAssocID="{30A4B46A-8BEB-43E5-941D-8346CCB1FDD2}" presName="textRect" presStyleLbl="revTx" presStyleIdx="1" presStyleCnt="3">
        <dgm:presLayoutVars>
          <dgm:chMax val="1"/>
          <dgm:chPref val="1"/>
        </dgm:presLayoutVars>
      </dgm:prSet>
      <dgm:spPr/>
    </dgm:pt>
    <dgm:pt modelId="{1FAC5B0B-7E84-4BB9-812F-C6C744371D60}" type="pres">
      <dgm:prSet presAssocID="{D31CDDDF-368C-4E6A-B9EC-48FB341D051A}" presName="sibTrans" presStyleCnt="0"/>
      <dgm:spPr/>
    </dgm:pt>
    <dgm:pt modelId="{FA732D68-BCE5-4063-97B3-F33D82B9FBA5}" type="pres">
      <dgm:prSet presAssocID="{4587E7D8-7727-4447-B524-33AAAE37BAFF}" presName="compNode" presStyleCnt="0"/>
      <dgm:spPr/>
    </dgm:pt>
    <dgm:pt modelId="{D3BDC46E-FDA4-4375-AB93-86300BAC6C19}" type="pres">
      <dgm:prSet presAssocID="{4587E7D8-7727-4447-B524-33AAAE37BAFF}" presName="iconBgRect" presStyleLbl="bgShp" presStyleIdx="2" presStyleCnt="3"/>
      <dgm:spPr/>
    </dgm:pt>
    <dgm:pt modelId="{7D735082-1C5D-46D2-B683-FBC4C883E599}" type="pres">
      <dgm:prSet presAssocID="{4587E7D8-7727-4447-B524-33AAAE37BA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AC797938-660E-4012-BCE0-100EB81029A4}" type="pres">
      <dgm:prSet presAssocID="{4587E7D8-7727-4447-B524-33AAAE37BAFF}" presName="spaceRect" presStyleCnt="0"/>
      <dgm:spPr/>
    </dgm:pt>
    <dgm:pt modelId="{F1F50E82-92AA-42C1-A1F7-C2BE2BE00865}" type="pres">
      <dgm:prSet presAssocID="{4587E7D8-7727-4447-B524-33AAAE37BAF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DAF42C-85A0-44D7-8E35-2C5B49697404}" type="presOf" srcId="{53E677FB-6A6A-47AB-89C8-B1D4CB8A6E90}" destId="{EDD87006-11D6-4580-9DAA-8730C6D398EA}" srcOrd="0" destOrd="0" presId="urn:microsoft.com/office/officeart/2018/5/layout/IconCircleLabelList"/>
    <dgm:cxn modelId="{FB374661-5F39-4636-878D-9B8EB7D001F2}" type="presOf" srcId="{027C1145-0D2C-488A-A15B-6DD3466C0997}" destId="{872BDD96-E172-48B2-B83F-6E16E0633494}" srcOrd="0" destOrd="0" presId="urn:microsoft.com/office/officeart/2018/5/layout/IconCircleLabelList"/>
    <dgm:cxn modelId="{2CC01055-8198-44CE-ACF4-59733E6895BC}" srcId="{53E677FB-6A6A-47AB-89C8-B1D4CB8A6E90}" destId="{30A4B46A-8BEB-43E5-941D-8346CCB1FDD2}" srcOrd="1" destOrd="0" parTransId="{4FEC999E-FC06-4007-A168-BBD131FF7ADC}" sibTransId="{D31CDDDF-368C-4E6A-B9EC-48FB341D051A}"/>
    <dgm:cxn modelId="{CAB66B56-08DB-46CA-A499-6FD0809CD056}" srcId="{53E677FB-6A6A-47AB-89C8-B1D4CB8A6E90}" destId="{027C1145-0D2C-488A-A15B-6DD3466C0997}" srcOrd="0" destOrd="0" parTransId="{7C8F0C16-D8B8-42FA-8412-E4EF7A4C7EE4}" sibTransId="{40CA21E7-1B14-4946-BE59-7986C182470B}"/>
    <dgm:cxn modelId="{5F2DCD7D-4EA5-4486-973E-685620061014}" type="presOf" srcId="{30A4B46A-8BEB-43E5-941D-8346CCB1FDD2}" destId="{90024A51-0B30-4310-96D0-664F821EEDA0}" srcOrd="0" destOrd="0" presId="urn:microsoft.com/office/officeart/2018/5/layout/IconCircleLabelList"/>
    <dgm:cxn modelId="{E0F0499E-B528-453F-AD93-51B04A18DB3A}" type="presOf" srcId="{4587E7D8-7727-4447-B524-33AAAE37BAFF}" destId="{F1F50E82-92AA-42C1-A1F7-C2BE2BE00865}" srcOrd="0" destOrd="0" presId="urn:microsoft.com/office/officeart/2018/5/layout/IconCircleLabelList"/>
    <dgm:cxn modelId="{720F97C2-B905-40CA-ADD3-78EA5991CE2E}" srcId="{53E677FB-6A6A-47AB-89C8-B1D4CB8A6E90}" destId="{4587E7D8-7727-4447-B524-33AAAE37BAFF}" srcOrd="2" destOrd="0" parTransId="{FDE7F354-41DF-41BF-911E-FA6233F1C295}" sibTransId="{FCE75A3C-BE19-42CC-8684-F11D52B95EB3}"/>
    <dgm:cxn modelId="{C2843FCA-FB79-4D15-B562-A98AD00C1E94}" type="presParOf" srcId="{EDD87006-11D6-4580-9DAA-8730C6D398EA}" destId="{5CE6AE2A-93B8-48D6-81FF-37D468353A80}" srcOrd="0" destOrd="0" presId="urn:microsoft.com/office/officeart/2018/5/layout/IconCircleLabelList"/>
    <dgm:cxn modelId="{C4DFE416-A94E-4079-A4F8-056AA68C4968}" type="presParOf" srcId="{5CE6AE2A-93B8-48D6-81FF-37D468353A80}" destId="{BB7A4D3D-3723-4EBE-8F9C-020E4DAC6127}" srcOrd="0" destOrd="0" presId="urn:microsoft.com/office/officeart/2018/5/layout/IconCircleLabelList"/>
    <dgm:cxn modelId="{EF8C63B8-E077-4802-9B85-F005CC3F5D5B}" type="presParOf" srcId="{5CE6AE2A-93B8-48D6-81FF-37D468353A80}" destId="{F09C9EDB-6011-4F42-AEFE-959EDE2694AF}" srcOrd="1" destOrd="0" presId="urn:microsoft.com/office/officeart/2018/5/layout/IconCircleLabelList"/>
    <dgm:cxn modelId="{3986BE87-2059-4570-9E7F-35E3D513AE3B}" type="presParOf" srcId="{5CE6AE2A-93B8-48D6-81FF-37D468353A80}" destId="{E01955F0-C677-4485-A74E-AFBA2DFFA71A}" srcOrd="2" destOrd="0" presId="urn:microsoft.com/office/officeart/2018/5/layout/IconCircleLabelList"/>
    <dgm:cxn modelId="{ACAECFF5-9873-4996-A707-75FBA11E5B81}" type="presParOf" srcId="{5CE6AE2A-93B8-48D6-81FF-37D468353A80}" destId="{872BDD96-E172-48B2-B83F-6E16E0633494}" srcOrd="3" destOrd="0" presId="urn:microsoft.com/office/officeart/2018/5/layout/IconCircleLabelList"/>
    <dgm:cxn modelId="{477F8020-76D9-407C-AC79-C17FEC1B2EC5}" type="presParOf" srcId="{EDD87006-11D6-4580-9DAA-8730C6D398EA}" destId="{EB6CE911-878B-425E-B800-A427E93A1E38}" srcOrd="1" destOrd="0" presId="urn:microsoft.com/office/officeart/2018/5/layout/IconCircleLabelList"/>
    <dgm:cxn modelId="{160C9F1E-02CA-432F-81EC-E8B2818048B2}" type="presParOf" srcId="{EDD87006-11D6-4580-9DAA-8730C6D398EA}" destId="{2C276DCD-6E20-4A18-B0A1-164E07B25E36}" srcOrd="2" destOrd="0" presId="urn:microsoft.com/office/officeart/2018/5/layout/IconCircleLabelList"/>
    <dgm:cxn modelId="{9F62C72E-E40B-4F73-B745-ED2686BF540C}" type="presParOf" srcId="{2C276DCD-6E20-4A18-B0A1-164E07B25E36}" destId="{F62372CC-3583-4111-AFF3-889D8BE2C20D}" srcOrd="0" destOrd="0" presId="urn:microsoft.com/office/officeart/2018/5/layout/IconCircleLabelList"/>
    <dgm:cxn modelId="{0DA0E134-2177-41FF-A8A4-6A9F96E4F20C}" type="presParOf" srcId="{2C276DCD-6E20-4A18-B0A1-164E07B25E36}" destId="{EDECEA39-FD8A-464A-81AB-98CA2837AE66}" srcOrd="1" destOrd="0" presId="urn:microsoft.com/office/officeart/2018/5/layout/IconCircleLabelList"/>
    <dgm:cxn modelId="{A9A5BAA3-729E-4FA7-9505-797DE4DE1118}" type="presParOf" srcId="{2C276DCD-6E20-4A18-B0A1-164E07B25E36}" destId="{9F2BD1EE-9A84-46A7-BD68-10036AEE6041}" srcOrd="2" destOrd="0" presId="urn:microsoft.com/office/officeart/2018/5/layout/IconCircleLabelList"/>
    <dgm:cxn modelId="{F41EB64A-D8FD-4345-9D40-397FF9E20AD0}" type="presParOf" srcId="{2C276DCD-6E20-4A18-B0A1-164E07B25E36}" destId="{90024A51-0B30-4310-96D0-664F821EEDA0}" srcOrd="3" destOrd="0" presId="urn:microsoft.com/office/officeart/2018/5/layout/IconCircleLabelList"/>
    <dgm:cxn modelId="{3D262A12-365F-4AD1-ADDF-00BCF486D080}" type="presParOf" srcId="{EDD87006-11D6-4580-9DAA-8730C6D398EA}" destId="{1FAC5B0B-7E84-4BB9-812F-C6C744371D60}" srcOrd="3" destOrd="0" presId="urn:microsoft.com/office/officeart/2018/5/layout/IconCircleLabelList"/>
    <dgm:cxn modelId="{8A4DCD7A-9D07-464B-9364-B62D34993EFC}" type="presParOf" srcId="{EDD87006-11D6-4580-9DAA-8730C6D398EA}" destId="{FA732D68-BCE5-4063-97B3-F33D82B9FBA5}" srcOrd="4" destOrd="0" presId="urn:microsoft.com/office/officeart/2018/5/layout/IconCircleLabelList"/>
    <dgm:cxn modelId="{1946854F-325B-4110-BA6A-4C1605121F4C}" type="presParOf" srcId="{FA732D68-BCE5-4063-97B3-F33D82B9FBA5}" destId="{D3BDC46E-FDA4-4375-AB93-86300BAC6C19}" srcOrd="0" destOrd="0" presId="urn:microsoft.com/office/officeart/2018/5/layout/IconCircleLabelList"/>
    <dgm:cxn modelId="{F01281A2-72D6-4310-8333-09A084EF9A4A}" type="presParOf" srcId="{FA732D68-BCE5-4063-97B3-F33D82B9FBA5}" destId="{7D735082-1C5D-46D2-B683-FBC4C883E599}" srcOrd="1" destOrd="0" presId="urn:microsoft.com/office/officeart/2018/5/layout/IconCircleLabelList"/>
    <dgm:cxn modelId="{7E4FFDE4-151F-47D6-B596-7E5A9112CC34}" type="presParOf" srcId="{FA732D68-BCE5-4063-97B3-F33D82B9FBA5}" destId="{AC797938-660E-4012-BCE0-100EB81029A4}" srcOrd="2" destOrd="0" presId="urn:microsoft.com/office/officeart/2018/5/layout/IconCircleLabelList"/>
    <dgm:cxn modelId="{0476892E-EFA4-47D9-8EFA-681FC9671A06}" type="presParOf" srcId="{FA732D68-BCE5-4063-97B3-F33D82B9FBA5}" destId="{F1F50E82-92AA-42C1-A1F7-C2BE2BE0086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8310F-66F8-4726-8E73-5101A5D19B4C}">
      <dsp:nvSpPr>
        <dsp:cNvPr id="0" name=""/>
        <dsp:cNvSpPr/>
      </dsp:nvSpPr>
      <dsp:spPr>
        <a:xfrm>
          <a:off x="435629" y="1466786"/>
          <a:ext cx="704003" cy="704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C4DF7F-73A7-426C-B866-9D2B0FF6F8A1}">
      <dsp:nvSpPr>
        <dsp:cNvPr id="0" name=""/>
        <dsp:cNvSpPr/>
      </dsp:nvSpPr>
      <dsp:spPr>
        <a:xfrm>
          <a:off x="5404" y="2442919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CV’s Screening</a:t>
          </a:r>
        </a:p>
      </dsp:txBody>
      <dsp:txXfrm>
        <a:off x="5404" y="2442919"/>
        <a:ext cx="1564453" cy="625781"/>
      </dsp:txXfrm>
    </dsp:sp>
    <dsp:sp modelId="{FF24276C-E538-424D-8675-EA7ECF9F022D}">
      <dsp:nvSpPr>
        <dsp:cNvPr id="0" name=""/>
        <dsp:cNvSpPr/>
      </dsp:nvSpPr>
      <dsp:spPr>
        <a:xfrm>
          <a:off x="2273861" y="1466786"/>
          <a:ext cx="704003" cy="704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B98C7C-CB37-4C7D-BF86-8C2E99E4F72D}">
      <dsp:nvSpPr>
        <dsp:cNvPr id="0" name=""/>
        <dsp:cNvSpPr/>
      </dsp:nvSpPr>
      <dsp:spPr>
        <a:xfrm>
          <a:off x="1843637" y="2442919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HR Discussion</a:t>
          </a:r>
        </a:p>
      </dsp:txBody>
      <dsp:txXfrm>
        <a:off x="1843637" y="2442919"/>
        <a:ext cx="1564453" cy="625781"/>
      </dsp:txXfrm>
    </dsp:sp>
    <dsp:sp modelId="{FA9911F6-08D8-4064-B01A-6AB9CC4DD820}">
      <dsp:nvSpPr>
        <dsp:cNvPr id="0" name=""/>
        <dsp:cNvSpPr/>
      </dsp:nvSpPr>
      <dsp:spPr>
        <a:xfrm>
          <a:off x="4112094" y="1466786"/>
          <a:ext cx="704003" cy="7040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8212D8-26BF-4D58-86D3-7D611FEF8BDF}">
      <dsp:nvSpPr>
        <dsp:cNvPr id="0" name=""/>
        <dsp:cNvSpPr/>
      </dsp:nvSpPr>
      <dsp:spPr>
        <a:xfrm>
          <a:off x="3681869" y="2442919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Technical Test</a:t>
          </a:r>
        </a:p>
      </dsp:txBody>
      <dsp:txXfrm>
        <a:off x="3681869" y="2442919"/>
        <a:ext cx="1564453" cy="625781"/>
      </dsp:txXfrm>
    </dsp:sp>
    <dsp:sp modelId="{EB4294E0-2095-44A9-AE62-A551ABE13DA5}">
      <dsp:nvSpPr>
        <dsp:cNvPr id="0" name=""/>
        <dsp:cNvSpPr/>
      </dsp:nvSpPr>
      <dsp:spPr>
        <a:xfrm>
          <a:off x="5950326" y="1466786"/>
          <a:ext cx="704003" cy="7040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4DAB9E-191E-4A63-BC94-735AF8949046}">
      <dsp:nvSpPr>
        <dsp:cNvPr id="0" name=""/>
        <dsp:cNvSpPr/>
      </dsp:nvSpPr>
      <dsp:spPr>
        <a:xfrm>
          <a:off x="5520102" y="2442919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Technical Interview</a:t>
          </a:r>
        </a:p>
      </dsp:txBody>
      <dsp:txXfrm>
        <a:off x="5520102" y="2442919"/>
        <a:ext cx="1564453" cy="625781"/>
      </dsp:txXfrm>
    </dsp:sp>
    <dsp:sp modelId="{78743453-2AF8-4BB9-8D0F-77F7FA67AA7C}">
      <dsp:nvSpPr>
        <dsp:cNvPr id="0" name=""/>
        <dsp:cNvSpPr/>
      </dsp:nvSpPr>
      <dsp:spPr>
        <a:xfrm>
          <a:off x="7788559" y="1466786"/>
          <a:ext cx="704003" cy="7040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05AD6B-FBA7-4E2E-85AC-18012538812F}">
      <dsp:nvSpPr>
        <dsp:cNvPr id="0" name=""/>
        <dsp:cNvSpPr/>
      </dsp:nvSpPr>
      <dsp:spPr>
        <a:xfrm>
          <a:off x="7358334" y="2442919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Discussion with the Team Leader</a:t>
          </a:r>
        </a:p>
      </dsp:txBody>
      <dsp:txXfrm>
        <a:off x="7358334" y="2442919"/>
        <a:ext cx="1564453" cy="625781"/>
      </dsp:txXfrm>
    </dsp:sp>
    <dsp:sp modelId="{4FAAB26A-D87B-4F3F-AEF9-4D0D74467B14}">
      <dsp:nvSpPr>
        <dsp:cNvPr id="0" name=""/>
        <dsp:cNvSpPr/>
      </dsp:nvSpPr>
      <dsp:spPr>
        <a:xfrm>
          <a:off x="9626791" y="1466786"/>
          <a:ext cx="704003" cy="7040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C58331-C376-45E8-A541-8FB3145DCE1C}">
      <dsp:nvSpPr>
        <dsp:cNvPr id="0" name=""/>
        <dsp:cNvSpPr/>
      </dsp:nvSpPr>
      <dsp:spPr>
        <a:xfrm>
          <a:off x="9196566" y="2442919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Final Feedback</a:t>
          </a:r>
        </a:p>
      </dsp:txBody>
      <dsp:txXfrm>
        <a:off x="9196566" y="2442919"/>
        <a:ext cx="1564453" cy="625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7A7CB-8739-47B7-B2ED-151D569FFC78}">
      <dsp:nvSpPr>
        <dsp:cNvPr id="0" name=""/>
        <dsp:cNvSpPr/>
      </dsp:nvSpPr>
      <dsp:spPr>
        <a:xfrm>
          <a:off x="0" y="553"/>
          <a:ext cx="10766425" cy="12955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4FB6F-822A-46D1-9C16-F648B069D360}">
      <dsp:nvSpPr>
        <dsp:cNvPr id="0" name=""/>
        <dsp:cNvSpPr/>
      </dsp:nvSpPr>
      <dsp:spPr>
        <a:xfrm>
          <a:off x="391899" y="292049"/>
          <a:ext cx="712545" cy="7125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23E62-1CA4-4586-8C0C-86D6DCEB14E8}">
      <dsp:nvSpPr>
        <dsp:cNvPr id="0" name=""/>
        <dsp:cNvSpPr/>
      </dsp:nvSpPr>
      <dsp:spPr>
        <a:xfrm>
          <a:off x="1496345" y="553"/>
          <a:ext cx="9270079" cy="129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11" tIns="137111" rIns="137111" bIns="1371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full integration with HTML/CSS;</a:t>
          </a:r>
        </a:p>
      </dsp:txBody>
      <dsp:txXfrm>
        <a:off x="1496345" y="553"/>
        <a:ext cx="9270079" cy="1295537"/>
      </dsp:txXfrm>
    </dsp:sp>
    <dsp:sp modelId="{4A23CBEB-B876-40FC-878A-D76974F4C4DD}">
      <dsp:nvSpPr>
        <dsp:cNvPr id="0" name=""/>
        <dsp:cNvSpPr/>
      </dsp:nvSpPr>
      <dsp:spPr>
        <a:xfrm>
          <a:off x="0" y="1619974"/>
          <a:ext cx="10766425" cy="12955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92FF9-F8E5-4972-B47D-152FE01C49A4}">
      <dsp:nvSpPr>
        <dsp:cNvPr id="0" name=""/>
        <dsp:cNvSpPr/>
      </dsp:nvSpPr>
      <dsp:spPr>
        <a:xfrm>
          <a:off x="391899" y="1911470"/>
          <a:ext cx="712545" cy="7125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B3E94-C3F1-4E16-B989-072A2DA4D64C}">
      <dsp:nvSpPr>
        <dsp:cNvPr id="0" name=""/>
        <dsp:cNvSpPr/>
      </dsp:nvSpPr>
      <dsp:spPr>
        <a:xfrm>
          <a:off x="1496345" y="1619974"/>
          <a:ext cx="9270079" cy="129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11" tIns="137111" rIns="137111" bIns="1371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simple things are done simply;</a:t>
          </a:r>
        </a:p>
      </dsp:txBody>
      <dsp:txXfrm>
        <a:off x="1496345" y="1619974"/>
        <a:ext cx="9270079" cy="1295537"/>
      </dsp:txXfrm>
    </dsp:sp>
    <dsp:sp modelId="{938A1B9F-013B-4503-8ED9-851655CA607F}">
      <dsp:nvSpPr>
        <dsp:cNvPr id="0" name=""/>
        <dsp:cNvSpPr/>
      </dsp:nvSpPr>
      <dsp:spPr>
        <a:xfrm>
          <a:off x="0" y="3239396"/>
          <a:ext cx="10766425" cy="12955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26BE5-235F-423F-9A2B-1EB82FAF40DD}">
      <dsp:nvSpPr>
        <dsp:cNvPr id="0" name=""/>
        <dsp:cNvSpPr/>
      </dsp:nvSpPr>
      <dsp:spPr>
        <a:xfrm>
          <a:off x="391899" y="3530892"/>
          <a:ext cx="712545" cy="7125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68EA0-C0DC-460A-B664-D699CAF020E5}">
      <dsp:nvSpPr>
        <dsp:cNvPr id="0" name=""/>
        <dsp:cNvSpPr/>
      </dsp:nvSpPr>
      <dsp:spPr>
        <a:xfrm>
          <a:off x="1496345" y="3239396"/>
          <a:ext cx="9270079" cy="129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11" tIns="137111" rIns="137111" bIns="1371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support by all major browsers and enabled by default;</a:t>
          </a:r>
        </a:p>
      </dsp:txBody>
      <dsp:txXfrm>
        <a:off x="1496345" y="3239396"/>
        <a:ext cx="9270079" cy="12955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63FB7-13C1-4A62-90AF-7C958482A83F}">
      <dsp:nvSpPr>
        <dsp:cNvPr id="0" name=""/>
        <dsp:cNvSpPr/>
      </dsp:nvSpPr>
      <dsp:spPr>
        <a:xfrm>
          <a:off x="0" y="3543"/>
          <a:ext cx="10766425" cy="7547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0BF3A-CB36-4F29-A7F2-193896C0C9C3}">
      <dsp:nvSpPr>
        <dsp:cNvPr id="0" name=""/>
        <dsp:cNvSpPr/>
      </dsp:nvSpPr>
      <dsp:spPr>
        <a:xfrm>
          <a:off x="228306" y="173358"/>
          <a:ext cx="415103" cy="415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2738-579C-4EA4-BF0D-DD7234EC6E82}">
      <dsp:nvSpPr>
        <dsp:cNvPr id="0" name=""/>
        <dsp:cNvSpPr/>
      </dsp:nvSpPr>
      <dsp:spPr>
        <a:xfrm>
          <a:off x="871717" y="3543"/>
          <a:ext cx="9894707" cy="75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6" tIns="79876" rIns="79876" bIns="798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 new HTML to the page, change the existing content, modify styles;</a:t>
          </a:r>
        </a:p>
      </dsp:txBody>
      <dsp:txXfrm>
        <a:off x="871717" y="3543"/>
        <a:ext cx="9894707" cy="754733"/>
      </dsp:txXfrm>
    </dsp:sp>
    <dsp:sp modelId="{DD0C2FA2-431C-4D65-8137-90886F0DB8DB}">
      <dsp:nvSpPr>
        <dsp:cNvPr id="0" name=""/>
        <dsp:cNvSpPr/>
      </dsp:nvSpPr>
      <dsp:spPr>
        <a:xfrm>
          <a:off x="0" y="946960"/>
          <a:ext cx="10766425" cy="7547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3A1C8-9CF5-41E2-8D6D-A3D47B509629}">
      <dsp:nvSpPr>
        <dsp:cNvPr id="0" name=""/>
        <dsp:cNvSpPr/>
      </dsp:nvSpPr>
      <dsp:spPr>
        <a:xfrm>
          <a:off x="228306" y="1116775"/>
          <a:ext cx="415103" cy="415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F1651-EED4-40E7-9C38-54619B0F727C}">
      <dsp:nvSpPr>
        <dsp:cNvPr id="0" name=""/>
        <dsp:cNvSpPr/>
      </dsp:nvSpPr>
      <dsp:spPr>
        <a:xfrm>
          <a:off x="871717" y="946960"/>
          <a:ext cx="9894707" cy="75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6" tIns="79876" rIns="79876" bIns="798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React to user actions, run on mouse clicks, pointer movements, key presses;</a:t>
          </a:r>
        </a:p>
      </dsp:txBody>
      <dsp:txXfrm>
        <a:off x="871717" y="946960"/>
        <a:ext cx="9894707" cy="754733"/>
      </dsp:txXfrm>
    </dsp:sp>
    <dsp:sp modelId="{81828070-6F49-47F1-805C-DB9A160908E5}">
      <dsp:nvSpPr>
        <dsp:cNvPr id="0" name=""/>
        <dsp:cNvSpPr/>
      </dsp:nvSpPr>
      <dsp:spPr>
        <a:xfrm>
          <a:off x="0" y="1890376"/>
          <a:ext cx="10766425" cy="7547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4E302-25AE-4D3C-BB95-3CD5D4AC0CB9}">
      <dsp:nvSpPr>
        <dsp:cNvPr id="0" name=""/>
        <dsp:cNvSpPr/>
      </dsp:nvSpPr>
      <dsp:spPr>
        <a:xfrm>
          <a:off x="228306" y="2060191"/>
          <a:ext cx="415103" cy="415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17335-CE04-4838-AA75-18FF2CC87887}">
      <dsp:nvSpPr>
        <dsp:cNvPr id="0" name=""/>
        <dsp:cNvSpPr/>
      </dsp:nvSpPr>
      <dsp:spPr>
        <a:xfrm>
          <a:off x="871717" y="1890376"/>
          <a:ext cx="9894707" cy="75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6" tIns="79876" rIns="79876" bIns="798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Send requests over the network to remote servers, download and upload files;</a:t>
          </a:r>
        </a:p>
      </dsp:txBody>
      <dsp:txXfrm>
        <a:off x="871717" y="1890376"/>
        <a:ext cx="9894707" cy="754733"/>
      </dsp:txXfrm>
    </dsp:sp>
    <dsp:sp modelId="{AD9FFB38-E6F4-487B-8B35-B4E4A3950142}">
      <dsp:nvSpPr>
        <dsp:cNvPr id="0" name=""/>
        <dsp:cNvSpPr/>
      </dsp:nvSpPr>
      <dsp:spPr>
        <a:xfrm>
          <a:off x="0" y="2833793"/>
          <a:ext cx="10766425" cy="7547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33374-1E0B-4A2E-822B-4792162A0774}">
      <dsp:nvSpPr>
        <dsp:cNvPr id="0" name=""/>
        <dsp:cNvSpPr/>
      </dsp:nvSpPr>
      <dsp:spPr>
        <a:xfrm>
          <a:off x="228306" y="3003608"/>
          <a:ext cx="415103" cy="4151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E05C0-95F3-49C2-B175-185F2A2BA9E5}">
      <dsp:nvSpPr>
        <dsp:cNvPr id="0" name=""/>
        <dsp:cNvSpPr/>
      </dsp:nvSpPr>
      <dsp:spPr>
        <a:xfrm>
          <a:off x="871717" y="2833793"/>
          <a:ext cx="9894707" cy="75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6" tIns="79876" rIns="79876" bIns="798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Get and set cookies, ask questions to the visitor, show messages;</a:t>
          </a:r>
        </a:p>
      </dsp:txBody>
      <dsp:txXfrm>
        <a:off x="871717" y="2833793"/>
        <a:ext cx="9894707" cy="754733"/>
      </dsp:txXfrm>
    </dsp:sp>
    <dsp:sp modelId="{B872DB71-25F4-4174-95C0-B89487C69382}">
      <dsp:nvSpPr>
        <dsp:cNvPr id="0" name=""/>
        <dsp:cNvSpPr/>
      </dsp:nvSpPr>
      <dsp:spPr>
        <a:xfrm>
          <a:off x="0" y="3777210"/>
          <a:ext cx="10766425" cy="7547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65100-01BF-463C-9796-9F0769BB6D4A}">
      <dsp:nvSpPr>
        <dsp:cNvPr id="0" name=""/>
        <dsp:cNvSpPr/>
      </dsp:nvSpPr>
      <dsp:spPr>
        <a:xfrm>
          <a:off x="228306" y="3947025"/>
          <a:ext cx="415103" cy="4151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0319A-98A5-4EC4-B1B6-4974A9E4F0F9}">
      <dsp:nvSpPr>
        <dsp:cNvPr id="0" name=""/>
        <dsp:cNvSpPr/>
      </dsp:nvSpPr>
      <dsp:spPr>
        <a:xfrm>
          <a:off x="871717" y="3777210"/>
          <a:ext cx="9894707" cy="75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6" tIns="79876" rIns="79876" bIns="798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Remember the data on the client-side (“local storage”);</a:t>
          </a:r>
        </a:p>
      </dsp:txBody>
      <dsp:txXfrm>
        <a:off x="871717" y="3777210"/>
        <a:ext cx="9894707" cy="7547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A4D3D-3723-4EBE-8F9C-020E4DAC6127}">
      <dsp:nvSpPr>
        <dsp:cNvPr id="0" name=""/>
        <dsp:cNvSpPr/>
      </dsp:nvSpPr>
      <dsp:spPr>
        <a:xfrm>
          <a:off x="637962" y="625243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C9EDB-6011-4F42-AEFE-959EDE2694AF}">
      <dsp:nvSpPr>
        <dsp:cNvPr id="0" name=""/>
        <dsp:cNvSpPr/>
      </dsp:nvSpPr>
      <dsp:spPr>
        <a:xfrm>
          <a:off x="1054774" y="104205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BDD96-E172-48B2-B83F-6E16E0633494}">
      <dsp:nvSpPr>
        <dsp:cNvPr id="0" name=""/>
        <dsp:cNvSpPr/>
      </dsp:nvSpPr>
      <dsp:spPr>
        <a:xfrm>
          <a:off x="12743" y="3190243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Property binding</a:t>
          </a:r>
        </a:p>
      </dsp:txBody>
      <dsp:txXfrm>
        <a:off x="12743" y="3190243"/>
        <a:ext cx="3206250" cy="720000"/>
      </dsp:txXfrm>
    </dsp:sp>
    <dsp:sp modelId="{F62372CC-3583-4111-AFF3-889D8BE2C20D}">
      <dsp:nvSpPr>
        <dsp:cNvPr id="0" name=""/>
        <dsp:cNvSpPr/>
      </dsp:nvSpPr>
      <dsp:spPr>
        <a:xfrm>
          <a:off x="4405306" y="625243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CEA39-FD8A-464A-81AB-98CA2837AE66}">
      <dsp:nvSpPr>
        <dsp:cNvPr id="0" name=""/>
        <dsp:cNvSpPr/>
      </dsp:nvSpPr>
      <dsp:spPr>
        <a:xfrm>
          <a:off x="4822118" y="104205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24A51-0B30-4310-96D0-664F821EEDA0}">
      <dsp:nvSpPr>
        <dsp:cNvPr id="0" name=""/>
        <dsp:cNvSpPr/>
      </dsp:nvSpPr>
      <dsp:spPr>
        <a:xfrm>
          <a:off x="3780087" y="3190243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Event binding</a:t>
          </a:r>
        </a:p>
      </dsp:txBody>
      <dsp:txXfrm>
        <a:off x="3780087" y="3190243"/>
        <a:ext cx="3206250" cy="720000"/>
      </dsp:txXfrm>
    </dsp:sp>
    <dsp:sp modelId="{D3BDC46E-FDA4-4375-AB93-86300BAC6C19}">
      <dsp:nvSpPr>
        <dsp:cNvPr id="0" name=""/>
        <dsp:cNvSpPr/>
      </dsp:nvSpPr>
      <dsp:spPr>
        <a:xfrm>
          <a:off x="8172650" y="625243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35082-1C5D-46D2-B683-FBC4C883E599}">
      <dsp:nvSpPr>
        <dsp:cNvPr id="0" name=""/>
        <dsp:cNvSpPr/>
      </dsp:nvSpPr>
      <dsp:spPr>
        <a:xfrm>
          <a:off x="8589462" y="104205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50E82-92AA-42C1-A1F7-C2BE2BE00865}">
      <dsp:nvSpPr>
        <dsp:cNvPr id="0" name=""/>
        <dsp:cNvSpPr/>
      </dsp:nvSpPr>
      <dsp:spPr>
        <a:xfrm>
          <a:off x="7547431" y="3190243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Two-way binding</a:t>
          </a:r>
        </a:p>
      </dsp:txBody>
      <dsp:txXfrm>
        <a:off x="7547431" y="3190243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B0452-C06B-4E2E-9315-1D861BBCB49B}" type="datetimeFigureOut">
              <a:rPr lang="nl-NL" smtClean="0"/>
              <a:t>25-3-2023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F6A9F-9952-4AC1-990E-EA5C9123E5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6542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0453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positioned elements are not affected by the top, bottom, left, and right properties.</a:t>
            </a:r>
          </a:p>
          <a:p>
            <a:r>
              <a:rPr lang="en-US" b="1"/>
              <a:t>Relative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positioned relative to its normal position.</a:t>
            </a:r>
          </a:p>
          <a:p>
            <a:r>
              <a:rPr lang="en-US" b="1"/>
              <a:t>Absolute</a:t>
            </a:r>
            <a:r>
              <a:rPr lang="en-US"/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positioned relative to the nearest positioned ancestor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Fixed</a:t>
            </a:r>
            <a:r>
              <a:rPr lang="en-US"/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positioned relative to the viewport, which means it always stays in the same place even if the page is scrolled’</a:t>
            </a:r>
          </a:p>
          <a:p>
            <a:r>
              <a:rPr lang="en-US" b="1"/>
              <a:t>Sticky</a:t>
            </a:r>
            <a:r>
              <a:rPr lang="en-US"/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positioned based on the user's scroll position. toggles between </a:t>
            </a:r>
            <a:r>
              <a:rPr lang="en-US" i="1" u="sng"/>
              <a:t>relative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i="1" u="sng"/>
              <a:t>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470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could use negative values for z-index</a:t>
            </a:r>
          </a:p>
          <a:p>
            <a:endParaRPr lang="en-US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z-index property specifies the stack order of an element.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with greater stack order is always in front of an element with a lower stack order.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668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3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https://css-tricks.com/snippets/css/a-guide-to-flexbox/</a:t>
            </a:r>
            <a:endParaRPr lang="en-US"/>
          </a:p>
          <a:p>
            <a:endParaRPr lang="en-US"/>
          </a:p>
          <a:p>
            <a:r>
              <a:rPr lang="en-US"/>
              <a:t>Align-items: align items on secondary axis </a:t>
            </a:r>
          </a:p>
          <a:p>
            <a:r>
              <a:rPr lang="en-US"/>
              <a:t>Justify-content: align items on main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842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3850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3333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1664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Example: variable declared in an if or loop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2027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Js used to have one keyword “var” and was used for all</a:t>
            </a:r>
          </a:p>
          <a:p>
            <a:r>
              <a:rPr lang="en-US"/>
              <a:t>Let and const are block scopes, while var is function scope;</a:t>
            </a:r>
          </a:p>
          <a:p>
            <a:r>
              <a:rPr lang="en-US"/>
              <a:t>Var can be reassigned multiple times by redeclaring;</a:t>
            </a:r>
          </a:p>
          <a:p>
            <a:r>
              <a:rPr lang="en-US"/>
              <a:t>Biggest problem with var, can be redeclared without know and accidently have bugs;</a:t>
            </a:r>
          </a:p>
          <a:p>
            <a:r>
              <a:rPr lang="en-US"/>
              <a:t>Var variables can be called before being declared and have undefined value -&gt; no error, but with let cannot be done this</a:t>
            </a:r>
          </a:p>
          <a:p>
            <a:r>
              <a:rPr lang="en-US"/>
              <a:t>Let vs const -&gt; cannot change value with const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7116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355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Companie de IT, multi </a:t>
            </a:r>
            <a:r>
              <a:rPr lang="en-US" err="1"/>
              <a:t>nationala</a:t>
            </a:r>
            <a:r>
              <a:rPr lang="en-US"/>
              <a:t>, cu  </a:t>
            </a:r>
            <a:r>
              <a:rPr lang="en-US" err="1"/>
              <a:t>vechime</a:t>
            </a:r>
            <a:r>
              <a:rPr lang="en-US"/>
              <a:t> </a:t>
            </a:r>
            <a:r>
              <a:rPr lang="en-US" err="1"/>
              <a:t>apreciabila</a:t>
            </a:r>
            <a:r>
              <a:rPr lang="en-US"/>
              <a:t>, </a:t>
            </a:r>
            <a:r>
              <a:rPr lang="en-US" err="1"/>
              <a:t>fondata</a:t>
            </a:r>
            <a:r>
              <a:rPr lang="en-US"/>
              <a:t> in Olanda cam in 1992. </a:t>
            </a:r>
          </a:p>
          <a:p>
            <a:r>
              <a:rPr lang="en-US"/>
              <a:t>In present Centric are </a:t>
            </a:r>
            <a:r>
              <a:rPr lang="en-US" err="1"/>
              <a:t>sedii</a:t>
            </a:r>
            <a:r>
              <a:rPr lang="en-US"/>
              <a:t> in 10 tari din Europa</a:t>
            </a:r>
          </a:p>
          <a:p>
            <a:r>
              <a:rPr lang="en-US" err="1"/>
              <a:t>Autentici</a:t>
            </a:r>
            <a:r>
              <a:rPr lang="en-US"/>
              <a:t> </a:t>
            </a:r>
            <a:r>
              <a:rPr lang="en-US" err="1"/>
              <a:t>prin</a:t>
            </a:r>
            <a:r>
              <a:rPr lang="en-US"/>
              <a:t> </a:t>
            </a:r>
            <a:r>
              <a:rPr lang="en-US" err="1"/>
              <a:t>faptul</a:t>
            </a:r>
            <a:r>
              <a:rPr lang="en-US"/>
              <a:t> ca Centric </a:t>
            </a:r>
            <a:r>
              <a:rPr lang="en-US" err="1"/>
              <a:t>este</a:t>
            </a:r>
            <a:r>
              <a:rPr lang="en-US"/>
              <a:t> o </a:t>
            </a:r>
            <a:r>
              <a:rPr lang="en-US" err="1"/>
              <a:t>companie</a:t>
            </a:r>
            <a:r>
              <a:rPr lang="en-US"/>
              <a:t> de </a:t>
            </a:r>
            <a:r>
              <a:rPr lang="en-US" err="1"/>
              <a:t>produs</a:t>
            </a:r>
            <a:r>
              <a:rPr lang="en-US"/>
              <a:t> (</a:t>
            </a:r>
            <a:r>
              <a:rPr lang="en-US" err="1"/>
              <a:t>propiile</a:t>
            </a:r>
            <a:r>
              <a:rPr lang="en-US"/>
              <a:t> </a:t>
            </a:r>
            <a:r>
              <a:rPr lang="en-US" err="1"/>
              <a:t>produse</a:t>
            </a:r>
            <a:r>
              <a:rPr lang="en-US"/>
              <a:t>). </a:t>
            </a:r>
            <a:r>
              <a:rPr lang="en-US" err="1"/>
              <a:t>Avem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f </a:t>
            </a:r>
            <a:r>
              <a:rPr lang="en-US" err="1"/>
              <a:t>putin</a:t>
            </a:r>
            <a:r>
              <a:rPr lang="en-US"/>
              <a:t> </a:t>
            </a:r>
            <a:r>
              <a:rPr lang="en-US" err="1"/>
              <a:t>acoperita</a:t>
            </a:r>
            <a:r>
              <a:rPr lang="en-US"/>
              <a:t> zona de </a:t>
            </a:r>
            <a:r>
              <a:rPr lang="en-US" err="1"/>
              <a:t>outsorcing</a:t>
            </a:r>
            <a:r>
              <a:rPr lang="en-US"/>
              <a:t>.</a:t>
            </a:r>
          </a:p>
          <a:p>
            <a:r>
              <a:rPr lang="en-US"/>
              <a:t>Peste 3500 de client, din </a:t>
            </a:r>
            <a:r>
              <a:rPr lang="en-US" err="1"/>
              <a:t>varii</a:t>
            </a:r>
            <a:r>
              <a:rPr lang="en-US"/>
              <a:t> </a:t>
            </a:r>
            <a:r>
              <a:rPr lang="en-US" err="1"/>
              <a:t>domenii</a:t>
            </a:r>
            <a:r>
              <a:rPr lang="en-US"/>
              <a:t> cum </a:t>
            </a:r>
            <a:r>
              <a:rPr lang="en-US" err="1"/>
              <a:t>ar</a:t>
            </a:r>
            <a:r>
              <a:rPr lang="en-US"/>
              <a:t> fi </a:t>
            </a:r>
            <a:r>
              <a:rPr lang="en-US" err="1"/>
              <a:t>hr</a:t>
            </a:r>
            <a:r>
              <a:rPr lang="en-US"/>
              <a:t> &amp; payroll, </a:t>
            </a:r>
            <a:r>
              <a:rPr lang="en-US" err="1"/>
              <a:t>sectorul</a:t>
            </a:r>
            <a:r>
              <a:rPr lang="en-US"/>
              <a:t> public </a:t>
            </a:r>
            <a:r>
              <a:rPr lang="en-US" err="1"/>
              <a:t>olandez</a:t>
            </a:r>
            <a:r>
              <a:rPr lang="en-US"/>
              <a:t>, retail.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069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7631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7869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are used for </a:t>
            </a:r>
            <a:r>
              <a:rPr lang="en-US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application-specific configuration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6378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407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549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3076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0203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022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3340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65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358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Tehnologiile</a:t>
            </a:r>
            <a:r>
              <a:rPr lang="en-US"/>
              <a:t> cu care </a:t>
            </a:r>
            <a:r>
              <a:rPr lang="en-US" err="1"/>
              <a:t>lucreaza</a:t>
            </a:r>
            <a:r>
              <a:rPr lang="en-US"/>
              <a:t> Centric sunt preponderant Microsoft (</a:t>
            </a:r>
            <a:r>
              <a:rPr lang="en-US" err="1"/>
              <a:t>.net</a:t>
            </a:r>
            <a:r>
              <a:rPr lang="en-US"/>
              <a:t>)</a:t>
            </a:r>
          </a:p>
          <a:p>
            <a:r>
              <a:rPr lang="en-US" err="1"/>
              <a:t>Incercam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tinem</a:t>
            </a:r>
            <a:r>
              <a:rPr lang="en-US"/>
              <a:t> pasul pe cat </a:t>
            </a:r>
            <a:r>
              <a:rPr lang="en-US" err="1"/>
              <a:t>posibil</a:t>
            </a:r>
            <a:r>
              <a:rPr lang="en-US"/>
              <a:t> cu </a:t>
            </a:r>
            <a:r>
              <a:rPr lang="en-US" err="1"/>
              <a:t>ultimele</a:t>
            </a:r>
            <a:r>
              <a:rPr lang="en-US"/>
              <a:t> </a:t>
            </a:r>
            <a:r>
              <a:rPr lang="en-US" err="1"/>
              <a:t>tehnologii</a:t>
            </a:r>
            <a:r>
              <a:rPr lang="en-US"/>
              <a:t> pe </a:t>
            </a:r>
            <a:r>
              <a:rPr lang="en-US" err="1"/>
              <a:t>proiectele</a:t>
            </a:r>
            <a:r>
              <a:rPr lang="en-US"/>
              <a:t> </a:t>
            </a:r>
            <a:r>
              <a:rPr lang="en-US" err="1"/>
              <a:t>noastre</a:t>
            </a:r>
            <a:r>
              <a:rPr lang="en-US"/>
              <a:t>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Echipele</a:t>
            </a:r>
            <a:r>
              <a:rPr lang="en-US"/>
              <a:t> </a:t>
            </a:r>
            <a:r>
              <a:rPr lang="en-US" err="1"/>
              <a:t>lucreaza</a:t>
            </a:r>
            <a:r>
              <a:rPr lang="en-US"/>
              <a:t> in </a:t>
            </a:r>
            <a:r>
              <a:rPr lang="en-US" err="1"/>
              <a:t>metodologia</a:t>
            </a:r>
            <a:r>
              <a:rPr lang="en-US"/>
              <a:t> scrum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isi</a:t>
            </a:r>
            <a:r>
              <a:rPr lang="en-US"/>
              <a:t> </a:t>
            </a:r>
            <a:r>
              <a:rPr lang="en-US" err="1"/>
              <a:t>organizeaza</a:t>
            </a:r>
            <a:r>
              <a:rPr lang="en-US"/>
              <a:t> </a:t>
            </a:r>
            <a:r>
              <a:rPr lang="en-US" err="1"/>
              <a:t>munca</a:t>
            </a:r>
            <a:r>
              <a:rPr lang="en-US"/>
              <a:t> pe </a:t>
            </a:r>
            <a:r>
              <a:rPr lang="en-US" err="1"/>
              <a:t>sprinturi</a:t>
            </a:r>
            <a:r>
              <a:rPr lang="en-US"/>
              <a:t>, pe </a:t>
            </a:r>
            <a:r>
              <a:rPr lang="en-US" err="1"/>
              <a:t>niste</a:t>
            </a:r>
            <a:r>
              <a:rPr lang="en-US"/>
              <a:t> </a:t>
            </a:r>
            <a:r>
              <a:rPr lang="en-US" err="1"/>
              <a:t>detalii</a:t>
            </a:r>
            <a:r>
              <a:rPr lang="en-US"/>
              <a:t> bine definite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 </a:t>
            </a:r>
            <a:r>
              <a:rPr lang="en-US" err="1"/>
              <a:t>asemenea</a:t>
            </a:r>
            <a:r>
              <a:rPr lang="en-US"/>
              <a:t> avem </a:t>
            </a:r>
            <a:r>
              <a:rPr lang="en-US" err="1"/>
              <a:t>roluri</a:t>
            </a:r>
            <a:r>
              <a:rPr lang="en-US"/>
              <a:t> bine definite </a:t>
            </a:r>
            <a:r>
              <a:rPr lang="en-US" err="1"/>
              <a:t>pentru</a:t>
            </a:r>
            <a:r>
              <a:rPr lang="en-US"/>
              <a:t> </a:t>
            </a:r>
            <a:r>
              <a:rPr lang="en-US" err="1"/>
              <a:t>fiecare</a:t>
            </a:r>
            <a:r>
              <a:rPr lang="en-US"/>
              <a:t> tip de </a:t>
            </a:r>
            <a:r>
              <a:rPr lang="en-US" err="1"/>
              <a:t>activitate</a:t>
            </a:r>
            <a:r>
              <a:rPr lang="en-US"/>
              <a:t>, </a:t>
            </a:r>
            <a:r>
              <a:rPr lang="en-US" err="1"/>
              <a:t>pentru</a:t>
            </a:r>
            <a:r>
              <a:rPr lang="en-US"/>
              <a:t> a fi cat </a:t>
            </a:r>
            <a:r>
              <a:rPr lang="en-US" err="1"/>
              <a:t>mai</a:t>
            </a:r>
            <a:r>
              <a:rPr lang="en-US"/>
              <a:t> </a:t>
            </a:r>
            <a:r>
              <a:rPr lang="en-US" err="1"/>
              <a:t>eficienti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04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sym typeface="Wingdings" panose="05000000000000000000" pitchFamily="2" charset="2"/>
              </a:rPr>
              <a:t>Punem</a:t>
            </a:r>
            <a:r>
              <a:rPr lang="en-US">
                <a:sym typeface="Wingdings" panose="05000000000000000000" pitchFamily="2" charset="2"/>
              </a:rPr>
              <a:t> accent pe </a:t>
            </a:r>
            <a:r>
              <a:rPr lang="en-US" err="1">
                <a:sym typeface="Wingdings" panose="05000000000000000000" pitchFamily="2" charset="2"/>
              </a:rPr>
              <a:t>crestere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este</a:t>
            </a:r>
            <a:r>
              <a:rPr lang="en-US">
                <a:sym typeface="Wingdings" panose="05000000000000000000" pitchFamily="2" charset="2"/>
              </a:rPr>
              <a:t> o </a:t>
            </a:r>
            <a:r>
              <a:rPr lang="en-US" err="1">
                <a:sym typeface="Wingdings" panose="05000000000000000000" pitchFamily="2" charset="2"/>
              </a:rPr>
              <a:t>valoare</a:t>
            </a:r>
            <a:r>
              <a:rPr lang="en-US">
                <a:sym typeface="Wingdings" panose="05000000000000000000" pitchFamily="2" charset="2"/>
              </a:rPr>
              <a:t> a </a:t>
            </a:r>
            <a:r>
              <a:rPr lang="en-US" err="1">
                <a:sym typeface="Wingdings" panose="05000000000000000000" pitchFamily="2" charset="2"/>
              </a:rPr>
              <a:t>noastra</a:t>
            </a:r>
            <a:r>
              <a:rPr lang="en-US">
                <a:sym typeface="Wingdings" panose="05000000000000000000" pitchFamily="2" charset="2"/>
              </a:rPr>
              <a:t>.</a:t>
            </a:r>
          </a:p>
          <a:p>
            <a:r>
              <a:rPr lang="en-US" err="1">
                <a:sym typeface="Wingdings" panose="05000000000000000000" pitchFamily="2" charset="2"/>
              </a:rPr>
              <a:t>Avem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mai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multe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programe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prin</a:t>
            </a:r>
            <a:r>
              <a:rPr lang="en-US">
                <a:sym typeface="Wingdings" panose="05000000000000000000" pitchFamily="2" charset="2"/>
              </a:rPr>
              <a:t> care </a:t>
            </a:r>
            <a:r>
              <a:rPr lang="en-US" err="1">
                <a:sym typeface="Wingdings" panose="05000000000000000000" pitchFamily="2" charset="2"/>
              </a:rPr>
              <a:t>facem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asta</a:t>
            </a:r>
            <a:r>
              <a:rPr lang="en-US">
                <a:sym typeface="Wingdings" panose="05000000000000000000" pitchFamily="2" charset="2"/>
              </a:rPr>
              <a:t>.</a:t>
            </a: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367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3968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2182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1 - Isn’t an element at all. Identifies this document as an HTML5 document lets modern browsers know they should interpret the document as written according to the HTML5 specification</a:t>
            </a:r>
            <a:endParaRPr lang="en-US" b="0">
              <a:effectLst/>
            </a:endParaRPr>
          </a:p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2 - html 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elementul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radacina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contains all the elements in the document. Can’t be contained in another element</a:t>
            </a:r>
            <a:endParaRPr lang="en-US" b="0">
              <a:effectLst/>
            </a:endParaRPr>
          </a:p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3 - The </a:t>
            </a: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element contains descriptive information about the document itself, such as its title, the style sheet(s) it uses, scripts, and other types of “meta” information</a:t>
            </a:r>
            <a:endParaRPr lang="en-US" b="0">
              <a:effectLst/>
            </a:endParaRPr>
          </a:p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4 - A </a:t>
            </a: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element can be used to provide all sorts of information, but in this case, it specifies the </a:t>
            </a: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 encoding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(the standardized collection of letters, numbers, and symbols) used in the document. </a:t>
            </a:r>
            <a:endParaRPr lang="en-US" b="0">
              <a:effectLst/>
            </a:endParaRPr>
          </a:p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5 - According to the HTML specification, every document must contain a descriptive title</a:t>
            </a:r>
            <a:endParaRPr lang="en-US" b="0">
              <a:effectLst/>
            </a:endParaRPr>
          </a:p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6 - the </a:t>
            </a: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element contains everything that we want to show up in the browser window</a:t>
            </a:r>
            <a:endParaRPr lang="en-US" b="0">
              <a:effectLst/>
            </a:endParaRPr>
          </a:p>
          <a:p>
            <a:pPr rtl="0"/>
            <a:br>
              <a:rPr lang="en-US" b="0">
                <a:effectLst/>
              </a:rPr>
            </a:b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Object Model</a:t>
            </a:r>
            <a:endParaRPr lang="en-US" b="0">
              <a:effectLst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306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elements always appear on a new line                                                  </a:t>
            </a:r>
            <a:endParaRPr lang="en-US" b="0">
              <a:effectLst/>
            </a:endParaRPr>
          </a:p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 h1-h6, ul, div, 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fieldset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form, 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table…</a:t>
            </a:r>
            <a:endParaRPr lang="en-US" b="0">
              <a:effectLst/>
            </a:endParaRPr>
          </a:p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 elements do not start on new line            </a:t>
            </a:r>
            <a:endParaRPr lang="en-US" b="0">
              <a:effectLst/>
            </a:endParaRPr>
          </a:p>
          <a:p>
            <a:pPr rtl="0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button, input, label, select, 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textarea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a, span, strong…</a:t>
            </a:r>
            <a:endParaRPr lang="en-US" b="0">
              <a:effectLst/>
            </a:endParaRPr>
          </a:p>
          <a:p>
            <a:br>
              <a:rPr lang="en-US" b="0">
                <a:effectLst/>
              </a:rPr>
            </a:b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6A9F-9952-4AC1-990E-EA5C9123E5C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85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sv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sv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sv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sv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938" y="7020000"/>
            <a:ext cx="4691061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4BD115-929D-4295-A0FB-B05D6EF47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6454800"/>
            <a:ext cx="5365750" cy="216000"/>
          </a:xfrm>
        </p:spPr>
        <p:txBody>
          <a:bodyPr anchor="b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Date | </a:t>
            </a:r>
            <a:r>
              <a:rPr lang="nl-NL" err="1"/>
              <a:t>Place</a:t>
            </a:r>
            <a:r>
              <a:rPr lang="nl-NL"/>
              <a:t> | Version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B7A65A6-651F-4788-A4CF-C2D5FE0F35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4938" y="5841105"/>
            <a:ext cx="4691061" cy="216000"/>
          </a:xfr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BA449CC-15F6-4A45-AC1B-FDD68E3FAB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939" y="6057104"/>
            <a:ext cx="4691061" cy="611983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err="1"/>
              <a:t>Function</a:t>
            </a:r>
            <a:br>
              <a:rPr lang="nl-NL"/>
            </a:br>
            <a:r>
              <a:rPr lang="nl-NL"/>
              <a:t>Business Unit</a:t>
            </a:r>
          </a:p>
          <a:p>
            <a:pPr lvl="0"/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9583E8-B4C3-47D2-B01F-763E0A3EDB7E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45F5B8-CF4B-4346-A7DD-FCC2B664D683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ED3FD65-FB69-4970-8F75-369B735A3C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3" name="Instruction">
                <a:extLst>
                  <a:ext uri="{FF2B5EF4-FFF2-40B4-BE49-F238E27FC236}">
                    <a16:creationId xmlns:a16="http://schemas.microsoft.com/office/drawing/2014/main" id="{F6683A72-B49E-4CCD-802E-5BD4381D807B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7" name="Rechthoek 68">
                  <a:extLst>
                    <a:ext uri="{FF2B5EF4-FFF2-40B4-BE49-F238E27FC236}">
                      <a16:creationId xmlns:a16="http://schemas.microsoft.com/office/drawing/2014/main" id="{B45B0618-903F-45A4-B408-538BADF15F54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8" name="Ovaal 69">
                  <a:extLst>
                    <a:ext uri="{FF2B5EF4-FFF2-40B4-BE49-F238E27FC236}">
                      <a16:creationId xmlns:a16="http://schemas.microsoft.com/office/drawing/2014/main" id="{4955493A-7D58-4A55-9D75-C1BA30C372EA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22" name="Rechte verbindingslijn 70">
                  <a:extLst>
                    <a:ext uri="{FF2B5EF4-FFF2-40B4-BE49-F238E27FC236}">
                      <a16:creationId xmlns:a16="http://schemas.microsoft.com/office/drawing/2014/main" id="{115EFBD0-74FE-44EB-A1F0-1282F4817F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23" name="Rechte verbindingslijn 71">
                  <a:extLst>
                    <a:ext uri="{FF2B5EF4-FFF2-40B4-BE49-F238E27FC236}">
                      <a16:creationId xmlns:a16="http://schemas.microsoft.com/office/drawing/2014/main" id="{E6D3E428-EF86-4189-8CB7-C9B6D5AF6BE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24" name="Rechthoek 72">
                  <a:extLst>
                    <a:ext uri="{FF2B5EF4-FFF2-40B4-BE49-F238E27FC236}">
                      <a16:creationId xmlns:a16="http://schemas.microsoft.com/office/drawing/2014/main" id="{6833ABE9-2A10-446E-B091-FB8056F704B8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25" name="Rechte verbindingslijn 73">
                  <a:extLst>
                    <a:ext uri="{FF2B5EF4-FFF2-40B4-BE49-F238E27FC236}">
                      <a16:creationId xmlns:a16="http://schemas.microsoft.com/office/drawing/2014/main" id="{F70BFFF6-C0C8-4EBB-A4FD-DCC99402FA0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26" name="Ovaal 74">
                  <a:extLst>
                    <a:ext uri="{FF2B5EF4-FFF2-40B4-BE49-F238E27FC236}">
                      <a16:creationId xmlns:a16="http://schemas.microsoft.com/office/drawing/2014/main" id="{3893EB7F-D894-48F1-8E7A-ED691C4F6734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27" name="Rechthoek 75">
                  <a:extLst>
                    <a:ext uri="{FF2B5EF4-FFF2-40B4-BE49-F238E27FC236}">
                      <a16:creationId xmlns:a16="http://schemas.microsoft.com/office/drawing/2014/main" id="{9D911D9D-3E03-421B-9F85-F4FA7656A384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8" name="Groep 76">
                  <a:extLst>
                    <a:ext uri="{FF2B5EF4-FFF2-40B4-BE49-F238E27FC236}">
                      <a16:creationId xmlns:a16="http://schemas.microsoft.com/office/drawing/2014/main" id="{BD497C5D-E830-471D-9E77-53DAA3687141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62" name="Rechthoek 116">
                    <a:extLst>
                      <a:ext uri="{FF2B5EF4-FFF2-40B4-BE49-F238E27FC236}">
                        <a16:creationId xmlns:a16="http://schemas.microsoft.com/office/drawing/2014/main" id="{BC17C6D8-6D50-447C-BFA0-33BCD2FD2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63" name="Rechte verbindingslijn 117">
                    <a:extLst>
                      <a:ext uri="{FF2B5EF4-FFF2-40B4-BE49-F238E27FC236}">
                        <a16:creationId xmlns:a16="http://schemas.microsoft.com/office/drawing/2014/main" id="{50A0FE9F-4A44-41F0-AA96-726D4A72F0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64" name="Gelijkbenige driehoek 118">
                    <a:extLst>
                      <a:ext uri="{FF2B5EF4-FFF2-40B4-BE49-F238E27FC236}">
                        <a16:creationId xmlns:a16="http://schemas.microsoft.com/office/drawing/2014/main" id="{29A8E865-7A45-4B72-8E0F-5D02B4153793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9" name="Groep 77">
                  <a:extLst>
                    <a:ext uri="{FF2B5EF4-FFF2-40B4-BE49-F238E27FC236}">
                      <a16:creationId xmlns:a16="http://schemas.microsoft.com/office/drawing/2014/main" id="{CA30D1E3-504B-4C10-BD26-A9CD6ABD0B31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56" name="Rechthoek 110">
                    <a:extLst>
                      <a:ext uri="{FF2B5EF4-FFF2-40B4-BE49-F238E27FC236}">
                        <a16:creationId xmlns:a16="http://schemas.microsoft.com/office/drawing/2014/main" id="{391AAFB5-3AFC-4899-A50B-6730CD34CE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Ovaal 111">
                    <a:extLst>
                      <a:ext uri="{FF2B5EF4-FFF2-40B4-BE49-F238E27FC236}">
                        <a16:creationId xmlns:a16="http://schemas.microsoft.com/office/drawing/2014/main" id="{5C93B8A5-D2FC-406C-BC31-D7914370F2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Vrije vorm: vorm 112">
                    <a:extLst>
                      <a:ext uri="{FF2B5EF4-FFF2-40B4-BE49-F238E27FC236}">
                        <a16:creationId xmlns:a16="http://schemas.microsoft.com/office/drawing/2014/main" id="{C1824B0F-008D-41AB-8EFC-48047162C596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hthoek: afgeronde hoeken 113">
                    <a:extLst>
                      <a:ext uri="{FF2B5EF4-FFF2-40B4-BE49-F238E27FC236}">
                        <a16:creationId xmlns:a16="http://schemas.microsoft.com/office/drawing/2014/main" id="{F24F8DB7-25F7-4701-AD62-AB98D8FD2D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0" name="Rechte verbindingslijn 114">
                    <a:extLst>
                      <a:ext uri="{FF2B5EF4-FFF2-40B4-BE49-F238E27FC236}">
                        <a16:creationId xmlns:a16="http://schemas.microsoft.com/office/drawing/2014/main" id="{5E12FF10-A6CB-4C1F-A3BB-5394A779C0B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1" name="Rechte verbindingslijn 115">
                    <a:extLst>
                      <a:ext uri="{FF2B5EF4-FFF2-40B4-BE49-F238E27FC236}">
                        <a16:creationId xmlns:a16="http://schemas.microsoft.com/office/drawing/2014/main" id="{B8307DA0-B627-45F4-BD20-128ACF905633}"/>
                      </a:ext>
                    </a:extLst>
                  </p:cNvPr>
                  <p:cNvCxnSpPr>
                    <a:cxnSpLocks/>
                    <a:stCxn id="59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30" name="Ovaal 78">
                  <a:extLst>
                    <a:ext uri="{FF2B5EF4-FFF2-40B4-BE49-F238E27FC236}">
                      <a16:creationId xmlns:a16="http://schemas.microsoft.com/office/drawing/2014/main" id="{8E8CAF9B-C7CE-42CB-81AC-1CDAD0ED03F7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31" name="Rechthoek 79">
                  <a:extLst>
                    <a:ext uri="{FF2B5EF4-FFF2-40B4-BE49-F238E27FC236}">
                      <a16:creationId xmlns:a16="http://schemas.microsoft.com/office/drawing/2014/main" id="{9033570E-5B8A-49EB-9F76-A758B040D1BF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32" name="Rechte verbindingslijn 80">
                  <a:extLst>
                    <a:ext uri="{FF2B5EF4-FFF2-40B4-BE49-F238E27FC236}">
                      <a16:creationId xmlns:a16="http://schemas.microsoft.com/office/drawing/2014/main" id="{AF8790B8-0AC2-48B7-8A40-CD8FDC37511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34" name="Groep 88">
                  <a:extLst>
                    <a:ext uri="{FF2B5EF4-FFF2-40B4-BE49-F238E27FC236}">
                      <a16:creationId xmlns:a16="http://schemas.microsoft.com/office/drawing/2014/main" id="{D0278D4E-CFF3-4817-9293-FF0AC5D57FD5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35" name="Rechthoek 89">
                    <a:extLst>
                      <a:ext uri="{FF2B5EF4-FFF2-40B4-BE49-F238E27FC236}">
                        <a16:creationId xmlns:a16="http://schemas.microsoft.com/office/drawing/2014/main" id="{14AAAF85-43CB-4125-B79C-214B8526C2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Rechthoek 90">
                    <a:extLst>
                      <a:ext uri="{FF2B5EF4-FFF2-40B4-BE49-F238E27FC236}">
                        <a16:creationId xmlns:a16="http://schemas.microsoft.com/office/drawing/2014/main" id="{A8429611-DF75-4C99-B42E-FB2211DF71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7" name="Groep 91">
                    <a:extLst>
                      <a:ext uri="{FF2B5EF4-FFF2-40B4-BE49-F238E27FC236}">
                        <a16:creationId xmlns:a16="http://schemas.microsoft.com/office/drawing/2014/main" id="{8EDB5F1B-2975-4FB8-AB11-0E40FA3ECB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50" name="Rechthoek: afgeronde hoeken 104">
                      <a:extLst>
                        <a:ext uri="{FF2B5EF4-FFF2-40B4-BE49-F238E27FC236}">
                          <a16:creationId xmlns:a16="http://schemas.microsoft.com/office/drawing/2014/main" id="{BD43EB4F-51E9-41F6-984E-4A31AB35C2E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" name="Rechthoek 105">
                      <a:extLst>
                        <a:ext uri="{FF2B5EF4-FFF2-40B4-BE49-F238E27FC236}">
                          <a16:creationId xmlns:a16="http://schemas.microsoft.com/office/drawing/2014/main" id="{2A39B047-AF19-43ED-8647-C8BDF4D135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Rechthoek 106">
                      <a:extLst>
                        <a:ext uri="{FF2B5EF4-FFF2-40B4-BE49-F238E27FC236}">
                          <a16:creationId xmlns:a16="http://schemas.microsoft.com/office/drawing/2014/main" id="{4997BC50-11E5-4B8A-B631-D771B7D8A0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Rechthoek 107">
                      <a:extLst>
                        <a:ext uri="{FF2B5EF4-FFF2-40B4-BE49-F238E27FC236}">
                          <a16:creationId xmlns:a16="http://schemas.microsoft.com/office/drawing/2014/main" id="{3256DD63-269B-45C1-B412-EA0EDA6AF2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Rechthoek 108">
                      <a:extLst>
                        <a:ext uri="{FF2B5EF4-FFF2-40B4-BE49-F238E27FC236}">
                          <a16:creationId xmlns:a16="http://schemas.microsoft.com/office/drawing/2014/main" id="{2C37CE0C-6D1B-41F6-9DE9-50D981EFE8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Rechthoek 109">
                      <a:extLst>
                        <a:ext uri="{FF2B5EF4-FFF2-40B4-BE49-F238E27FC236}">
                          <a16:creationId xmlns:a16="http://schemas.microsoft.com/office/drawing/2014/main" id="{DF7C0038-6D4A-429C-B1ED-ED788B3D7C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38" name="Groep 92">
                    <a:extLst>
                      <a:ext uri="{FF2B5EF4-FFF2-40B4-BE49-F238E27FC236}">
                        <a16:creationId xmlns:a16="http://schemas.microsoft.com/office/drawing/2014/main" id="{65260C3C-EAA7-4D71-B50E-05EFB2BB5CF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42" name="Groep 96">
                      <a:extLst>
                        <a:ext uri="{FF2B5EF4-FFF2-40B4-BE49-F238E27FC236}">
                          <a16:creationId xmlns:a16="http://schemas.microsoft.com/office/drawing/2014/main" id="{9E7BFD24-7694-4251-A225-A8BAD5E6C66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44" name="Rechthoek: afgeronde hoeken 98">
                        <a:extLst>
                          <a:ext uri="{FF2B5EF4-FFF2-40B4-BE49-F238E27FC236}">
                            <a16:creationId xmlns:a16="http://schemas.microsoft.com/office/drawing/2014/main" id="{E1C88C4F-86DC-4574-85B6-CEC9FC2CC7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" name="Rechthoek 99">
                        <a:extLst>
                          <a:ext uri="{FF2B5EF4-FFF2-40B4-BE49-F238E27FC236}">
                            <a16:creationId xmlns:a16="http://schemas.microsoft.com/office/drawing/2014/main" id="{D42A1FA5-B7B0-4E40-B0D5-79C0BD30F4C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Rechthoek 100">
                        <a:extLst>
                          <a:ext uri="{FF2B5EF4-FFF2-40B4-BE49-F238E27FC236}">
                            <a16:creationId xmlns:a16="http://schemas.microsoft.com/office/drawing/2014/main" id="{680FEF5A-2188-46CE-9485-2B2D36A8D0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" name="Rechthoek 101">
                        <a:extLst>
                          <a:ext uri="{FF2B5EF4-FFF2-40B4-BE49-F238E27FC236}">
                            <a16:creationId xmlns:a16="http://schemas.microsoft.com/office/drawing/2014/main" id="{6DCFAAE4-84B2-4F65-873A-005785F4712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" name="Rechthoek 102">
                        <a:extLst>
                          <a:ext uri="{FF2B5EF4-FFF2-40B4-BE49-F238E27FC236}">
                            <a16:creationId xmlns:a16="http://schemas.microsoft.com/office/drawing/2014/main" id="{2F511E65-F5A8-4524-8789-B0ED6F089EB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" name="Rechthoek 103">
                        <a:extLst>
                          <a:ext uri="{FF2B5EF4-FFF2-40B4-BE49-F238E27FC236}">
                            <a16:creationId xmlns:a16="http://schemas.microsoft.com/office/drawing/2014/main" id="{995EA5D0-05A8-4B88-8325-F9DA47A0D5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Boog 97">
                      <a:extLst>
                        <a:ext uri="{FF2B5EF4-FFF2-40B4-BE49-F238E27FC236}">
                          <a16:creationId xmlns:a16="http://schemas.microsoft.com/office/drawing/2014/main" id="{32C05CFD-BB63-4CCC-8524-716B01B9DE16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39" name="Tekstvak 93">
                    <a:extLst>
                      <a:ext uri="{FF2B5EF4-FFF2-40B4-BE49-F238E27FC236}">
                        <a16:creationId xmlns:a16="http://schemas.microsoft.com/office/drawing/2014/main" id="{D3D113F6-3717-4FF3-B38D-86B22E9AED1F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40" name="Tekstvak 94">
                    <a:extLst>
                      <a:ext uri="{FF2B5EF4-FFF2-40B4-BE49-F238E27FC236}">
                        <a16:creationId xmlns:a16="http://schemas.microsoft.com/office/drawing/2014/main" id="{2F2E735C-CC42-4156-96AC-AA7A456CA15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41" name="Picture 3">
                    <a:extLst>
                      <a:ext uri="{FF2B5EF4-FFF2-40B4-BE49-F238E27FC236}">
                        <a16:creationId xmlns:a16="http://schemas.microsoft.com/office/drawing/2014/main" id="{4299F621-BA9A-47D6-8F90-7A4421E849AC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83" name="Rechte verbindingslijn 73">
                  <a:extLst>
                    <a:ext uri="{FF2B5EF4-FFF2-40B4-BE49-F238E27FC236}">
                      <a16:creationId xmlns:a16="http://schemas.microsoft.com/office/drawing/2014/main" id="{00432C25-6855-4A84-9DA2-F41F2EB669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8" name="Ovaal 114">
              <a:extLst>
                <a:ext uri="{FF2B5EF4-FFF2-40B4-BE49-F238E27FC236}">
                  <a16:creationId xmlns:a16="http://schemas.microsoft.com/office/drawing/2014/main" id="{2190B314-5B7F-425B-B873-C28BE499C4BF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69" name="Rechthoek 115">
              <a:extLst>
                <a:ext uri="{FF2B5EF4-FFF2-40B4-BE49-F238E27FC236}">
                  <a16:creationId xmlns:a16="http://schemas.microsoft.com/office/drawing/2014/main" id="{2710EF95-B5C1-45FC-ADD5-487A1BE38399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0" name="Groep 117">
              <a:extLst>
                <a:ext uri="{FF2B5EF4-FFF2-40B4-BE49-F238E27FC236}">
                  <a16:creationId xmlns:a16="http://schemas.microsoft.com/office/drawing/2014/main" id="{C951F3C5-FBCA-47F6-AB55-4260CA3E24D4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1" name="Groep 118">
                <a:extLst>
                  <a:ext uri="{FF2B5EF4-FFF2-40B4-BE49-F238E27FC236}">
                    <a16:creationId xmlns:a16="http://schemas.microsoft.com/office/drawing/2014/main" id="{096F0CB2-250B-4130-B0EB-D75BC05CCE71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74" name="Rechthoek 126">
                  <a:extLst>
                    <a:ext uri="{FF2B5EF4-FFF2-40B4-BE49-F238E27FC236}">
                      <a16:creationId xmlns:a16="http://schemas.microsoft.com/office/drawing/2014/main" id="{B93D8A15-1690-46B4-BAF8-6447DAE8C70F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hthoek 124">
                  <a:extLst>
                    <a:ext uri="{FF2B5EF4-FFF2-40B4-BE49-F238E27FC236}">
                      <a16:creationId xmlns:a16="http://schemas.microsoft.com/office/drawing/2014/main" id="{7C8BA00F-431E-4095-93B7-0D051B818429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2" name="Rechthoek 119">
                <a:extLst>
                  <a:ext uri="{FF2B5EF4-FFF2-40B4-BE49-F238E27FC236}">
                    <a16:creationId xmlns:a16="http://schemas.microsoft.com/office/drawing/2014/main" id="{964A1BED-6C15-4292-85B5-63EA39339F5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73" name="Gelijkbenige driehoek 120">
                <a:extLst>
                  <a:ext uri="{FF2B5EF4-FFF2-40B4-BE49-F238E27FC236}">
                    <a16:creationId xmlns:a16="http://schemas.microsoft.com/office/drawing/2014/main" id="{E705F1D1-93C2-4DEA-B5A1-F7BD5C5B70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Rechthoek 131">
              <a:extLst>
                <a:ext uri="{FF2B5EF4-FFF2-40B4-BE49-F238E27FC236}">
                  <a16:creationId xmlns:a16="http://schemas.microsoft.com/office/drawing/2014/main" id="{013CA35F-B041-4FBC-90D3-3C2B98711C74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hthoek 132">
              <a:extLst>
                <a:ext uri="{FF2B5EF4-FFF2-40B4-BE49-F238E27FC236}">
                  <a16:creationId xmlns:a16="http://schemas.microsoft.com/office/drawing/2014/main" id="{1BA04DC6-D804-414A-8CCF-5013542880B5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al 133">
              <a:extLst>
                <a:ext uri="{FF2B5EF4-FFF2-40B4-BE49-F238E27FC236}">
                  <a16:creationId xmlns:a16="http://schemas.microsoft.com/office/drawing/2014/main" id="{A02B3BD7-E596-4960-B778-DFAF0E631F01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9" name="Afbeelding 129">
              <a:extLst>
                <a:ext uri="{FF2B5EF4-FFF2-40B4-BE49-F238E27FC236}">
                  <a16:creationId xmlns:a16="http://schemas.microsoft.com/office/drawing/2014/main" id="{972E3A5E-7621-4AD2-A74F-59883A79BC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80" name="Afbeelding 130">
              <a:extLst>
                <a:ext uri="{FF2B5EF4-FFF2-40B4-BE49-F238E27FC236}">
                  <a16:creationId xmlns:a16="http://schemas.microsoft.com/office/drawing/2014/main" id="{12D2FDF1-B36F-41E0-B8A8-17409E4DF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81" name="Rechthoek 127">
              <a:extLst>
                <a:ext uri="{FF2B5EF4-FFF2-40B4-BE49-F238E27FC236}">
                  <a16:creationId xmlns:a16="http://schemas.microsoft.com/office/drawing/2014/main" id="{B6315481-004B-4805-AED5-AE8E2CA561FF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82" name="Rechthoek 125">
              <a:extLst>
                <a:ext uri="{FF2B5EF4-FFF2-40B4-BE49-F238E27FC236}">
                  <a16:creationId xmlns:a16="http://schemas.microsoft.com/office/drawing/2014/main" id="{A5B0297F-0EED-4668-9A3B-85D01179FE4B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79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885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3411" userDrawn="1">
          <p15:clr>
            <a:srgbClr val="FBAE40"/>
          </p15:clr>
        </p15:guide>
        <p15:guide id="5" orient="horz" pos="379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835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ED626FB-0872-4356-A28D-A3B4FF938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6307645"/>
            <a:ext cx="12198350" cy="550355"/>
          </a:xfrm>
          <a:custGeom>
            <a:avLst/>
            <a:gdLst>
              <a:gd name="connsiteX0" fmla="*/ 0 w 12198350"/>
              <a:gd name="connsiteY0" fmla="*/ 0 h 550355"/>
              <a:gd name="connsiteX1" fmla="*/ 691396 w 12198350"/>
              <a:gd name="connsiteY1" fmla="*/ 5559 h 550355"/>
              <a:gd name="connsiteX2" fmla="*/ 877885 w 12198350"/>
              <a:gd name="connsiteY2" fmla="*/ 191202 h 550355"/>
              <a:gd name="connsiteX3" fmla="*/ 1064373 w 12198350"/>
              <a:gd name="connsiteY3" fmla="*/ 5559 h 550355"/>
              <a:gd name="connsiteX4" fmla="*/ 12195174 w 12198350"/>
              <a:gd name="connsiteY4" fmla="*/ 8720 h 550355"/>
              <a:gd name="connsiteX5" fmla="*/ 12198350 w 12198350"/>
              <a:gd name="connsiteY5" fmla="*/ 545559 h 550355"/>
              <a:gd name="connsiteX6" fmla="*/ 3970 w 12198350"/>
              <a:gd name="connsiteY6" fmla="*/ 550355 h 550355"/>
              <a:gd name="connsiteX7" fmla="*/ 0 w 12198350"/>
              <a:gd name="connsiteY7" fmla="*/ 0 h 55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550355">
                <a:moveTo>
                  <a:pt x="0" y="0"/>
                </a:moveTo>
                <a:lnTo>
                  <a:pt x="691396" y="5559"/>
                </a:lnTo>
                <a:cubicBezTo>
                  <a:pt x="794382" y="5559"/>
                  <a:pt x="877885" y="88684"/>
                  <a:pt x="877885" y="191202"/>
                </a:cubicBezTo>
                <a:cubicBezTo>
                  <a:pt x="877885" y="88684"/>
                  <a:pt x="961388" y="5559"/>
                  <a:pt x="1064373" y="5559"/>
                </a:cubicBezTo>
                <a:lnTo>
                  <a:pt x="12195174" y="8720"/>
                </a:lnTo>
                <a:cubicBezTo>
                  <a:pt x="12197292" y="184505"/>
                  <a:pt x="12196233" y="369774"/>
                  <a:pt x="12198350" y="545559"/>
                </a:cubicBezTo>
                <a:lnTo>
                  <a:pt x="3970" y="550355"/>
                </a:lnTo>
                <a:cubicBezTo>
                  <a:pt x="2912" y="375624"/>
                  <a:pt x="1058" y="174732"/>
                  <a:pt x="0" y="0"/>
                </a:cubicBezTo>
                <a:close/>
              </a:path>
            </a:pathLst>
          </a:custGeom>
          <a:solidFill>
            <a:srgbClr val="F1F1F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Logo_Groen_Zwart">
            <a:extLst>
              <a:ext uri="{FF2B5EF4-FFF2-40B4-BE49-F238E27FC236}">
                <a16:creationId xmlns:a16="http://schemas.microsoft.com/office/drawing/2014/main" id="{4028B4B3-0499-40E8-93A4-BE5A00C96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8EA6C-E3BD-45A8-923F-DAC53A6F769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A8CBE27-3A0D-4554-8707-9ED060C4FB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7A727A-9E70-4557-A1A3-BC2E7E65DE01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42AB246-7C8B-4F51-837F-D7B558A5734E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A9CB687-6740-4866-AD75-EEEFCB011EF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80" name="Instruction">
                <a:extLst>
                  <a:ext uri="{FF2B5EF4-FFF2-40B4-BE49-F238E27FC236}">
                    <a16:creationId xmlns:a16="http://schemas.microsoft.com/office/drawing/2014/main" id="{003031C2-3D44-4648-8200-D8E6022065DF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81" name="Rechthoek 68">
                  <a:extLst>
                    <a:ext uri="{FF2B5EF4-FFF2-40B4-BE49-F238E27FC236}">
                      <a16:creationId xmlns:a16="http://schemas.microsoft.com/office/drawing/2014/main" id="{3C3A7D1E-E8EF-4567-A3C6-B43C02D0F6F8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82" name="Ovaal 69">
                  <a:extLst>
                    <a:ext uri="{FF2B5EF4-FFF2-40B4-BE49-F238E27FC236}">
                      <a16:creationId xmlns:a16="http://schemas.microsoft.com/office/drawing/2014/main" id="{BE19E016-087C-422E-BE80-6381854D162D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83" name="Rechte verbindingslijn 70">
                  <a:extLst>
                    <a:ext uri="{FF2B5EF4-FFF2-40B4-BE49-F238E27FC236}">
                      <a16:creationId xmlns:a16="http://schemas.microsoft.com/office/drawing/2014/main" id="{42B6F7EF-3C44-4576-B3A9-8D31FF6609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84" name="Rechte verbindingslijn 71">
                  <a:extLst>
                    <a:ext uri="{FF2B5EF4-FFF2-40B4-BE49-F238E27FC236}">
                      <a16:creationId xmlns:a16="http://schemas.microsoft.com/office/drawing/2014/main" id="{5FD5CE96-E6D8-4D2E-BAC1-1D48FB3D9F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85" name="Rechthoek 72">
                  <a:extLst>
                    <a:ext uri="{FF2B5EF4-FFF2-40B4-BE49-F238E27FC236}">
                      <a16:creationId xmlns:a16="http://schemas.microsoft.com/office/drawing/2014/main" id="{6229950A-A3B9-4F8C-8ACC-4AB50E965C43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86" name="Rechte verbindingslijn 73">
                  <a:extLst>
                    <a:ext uri="{FF2B5EF4-FFF2-40B4-BE49-F238E27FC236}">
                      <a16:creationId xmlns:a16="http://schemas.microsoft.com/office/drawing/2014/main" id="{A8785CD1-FDF3-4899-B7BF-D4679B9BC25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87" name="Ovaal 74">
                  <a:extLst>
                    <a:ext uri="{FF2B5EF4-FFF2-40B4-BE49-F238E27FC236}">
                      <a16:creationId xmlns:a16="http://schemas.microsoft.com/office/drawing/2014/main" id="{77474AB8-AA04-4D2F-A66F-601E2CF2295C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88" name="Rechthoek 75">
                  <a:extLst>
                    <a:ext uri="{FF2B5EF4-FFF2-40B4-BE49-F238E27FC236}">
                      <a16:creationId xmlns:a16="http://schemas.microsoft.com/office/drawing/2014/main" id="{4DF5D072-2433-403E-B436-F18698001135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89" name="Groep 76">
                  <a:extLst>
                    <a:ext uri="{FF2B5EF4-FFF2-40B4-BE49-F238E27FC236}">
                      <a16:creationId xmlns:a16="http://schemas.microsoft.com/office/drawing/2014/main" id="{058C946A-5EB9-4BEA-9B39-85E550B1F915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23" name="Rechthoek 116">
                    <a:extLst>
                      <a:ext uri="{FF2B5EF4-FFF2-40B4-BE49-F238E27FC236}">
                        <a16:creationId xmlns:a16="http://schemas.microsoft.com/office/drawing/2014/main" id="{9F3E9D6A-727E-4E92-91BE-3711AF270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24" name="Rechte verbindingslijn 117">
                    <a:extLst>
                      <a:ext uri="{FF2B5EF4-FFF2-40B4-BE49-F238E27FC236}">
                        <a16:creationId xmlns:a16="http://schemas.microsoft.com/office/drawing/2014/main" id="{4DED011E-B424-4BFD-89A5-E817E6D7BC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25" name="Gelijkbenige driehoek 118">
                    <a:extLst>
                      <a:ext uri="{FF2B5EF4-FFF2-40B4-BE49-F238E27FC236}">
                        <a16:creationId xmlns:a16="http://schemas.microsoft.com/office/drawing/2014/main" id="{AAFFE59D-C90B-4BFA-8139-99EB257D6ED7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0" name="Groep 77">
                  <a:extLst>
                    <a:ext uri="{FF2B5EF4-FFF2-40B4-BE49-F238E27FC236}">
                      <a16:creationId xmlns:a16="http://schemas.microsoft.com/office/drawing/2014/main" id="{5B2D62CA-CD6F-4E0A-A7BF-115A0C3D173E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17" name="Rechthoek 110">
                    <a:extLst>
                      <a:ext uri="{FF2B5EF4-FFF2-40B4-BE49-F238E27FC236}">
                        <a16:creationId xmlns:a16="http://schemas.microsoft.com/office/drawing/2014/main" id="{13238B7F-1963-4477-8555-BFDF7B8284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8" name="Ovaal 111">
                    <a:extLst>
                      <a:ext uri="{FF2B5EF4-FFF2-40B4-BE49-F238E27FC236}">
                        <a16:creationId xmlns:a16="http://schemas.microsoft.com/office/drawing/2014/main" id="{1E7110FA-B8E6-4626-A796-796E9699A4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Vrije vorm: vorm 112">
                    <a:extLst>
                      <a:ext uri="{FF2B5EF4-FFF2-40B4-BE49-F238E27FC236}">
                        <a16:creationId xmlns:a16="http://schemas.microsoft.com/office/drawing/2014/main" id="{3003D615-50A6-48A0-A0F6-F7F62841C2CD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hthoek: afgeronde hoeken 113">
                    <a:extLst>
                      <a:ext uri="{FF2B5EF4-FFF2-40B4-BE49-F238E27FC236}">
                        <a16:creationId xmlns:a16="http://schemas.microsoft.com/office/drawing/2014/main" id="{26D4F92F-C2BF-4309-A6CD-8B69CE14A9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21" name="Rechte verbindingslijn 114">
                    <a:extLst>
                      <a:ext uri="{FF2B5EF4-FFF2-40B4-BE49-F238E27FC236}">
                        <a16:creationId xmlns:a16="http://schemas.microsoft.com/office/drawing/2014/main" id="{3416159F-7511-4928-8A18-316E5D65C01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2" name="Rechte verbindingslijn 115">
                    <a:extLst>
                      <a:ext uri="{FF2B5EF4-FFF2-40B4-BE49-F238E27FC236}">
                        <a16:creationId xmlns:a16="http://schemas.microsoft.com/office/drawing/2014/main" id="{6B141BA0-D51B-449B-B64F-1F6B8DBAEA66}"/>
                      </a:ext>
                    </a:extLst>
                  </p:cNvPr>
                  <p:cNvCxnSpPr>
                    <a:cxnSpLocks/>
                    <a:stCxn id="120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1" name="Ovaal 78">
                  <a:extLst>
                    <a:ext uri="{FF2B5EF4-FFF2-40B4-BE49-F238E27FC236}">
                      <a16:creationId xmlns:a16="http://schemas.microsoft.com/office/drawing/2014/main" id="{5693ED1F-052B-49E5-93C6-15FCC060057C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92" name="Rechthoek 79">
                  <a:extLst>
                    <a:ext uri="{FF2B5EF4-FFF2-40B4-BE49-F238E27FC236}">
                      <a16:creationId xmlns:a16="http://schemas.microsoft.com/office/drawing/2014/main" id="{83D169DE-E467-4B68-A874-21A7F5392264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93" name="Rechte verbindingslijn 80">
                  <a:extLst>
                    <a:ext uri="{FF2B5EF4-FFF2-40B4-BE49-F238E27FC236}">
                      <a16:creationId xmlns:a16="http://schemas.microsoft.com/office/drawing/2014/main" id="{8324DE3C-5F0D-490A-BDCF-A25C52CCF1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94" name="Groep 88">
                  <a:extLst>
                    <a:ext uri="{FF2B5EF4-FFF2-40B4-BE49-F238E27FC236}">
                      <a16:creationId xmlns:a16="http://schemas.microsoft.com/office/drawing/2014/main" id="{0BEC3E52-F716-4192-A98C-173326574E06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96" name="Rechthoek 89">
                    <a:extLst>
                      <a:ext uri="{FF2B5EF4-FFF2-40B4-BE49-F238E27FC236}">
                        <a16:creationId xmlns:a16="http://schemas.microsoft.com/office/drawing/2014/main" id="{9CEE0887-1A59-414E-8BA7-D43AAE15BB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7" name="Rechthoek 90">
                    <a:extLst>
                      <a:ext uri="{FF2B5EF4-FFF2-40B4-BE49-F238E27FC236}">
                        <a16:creationId xmlns:a16="http://schemas.microsoft.com/office/drawing/2014/main" id="{BA1CF7A8-39A9-408E-A3F7-E14475ECCD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98" name="Groep 91">
                    <a:extLst>
                      <a:ext uri="{FF2B5EF4-FFF2-40B4-BE49-F238E27FC236}">
                        <a16:creationId xmlns:a16="http://schemas.microsoft.com/office/drawing/2014/main" id="{BEC931E4-90E3-47E1-80D8-1B5BE54B42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11" name="Rechthoek: afgeronde hoeken 104">
                      <a:extLst>
                        <a:ext uri="{FF2B5EF4-FFF2-40B4-BE49-F238E27FC236}">
                          <a16:creationId xmlns:a16="http://schemas.microsoft.com/office/drawing/2014/main" id="{267DF69D-1733-4AC8-9BB3-2E01B99A18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2" name="Rechthoek 105">
                      <a:extLst>
                        <a:ext uri="{FF2B5EF4-FFF2-40B4-BE49-F238E27FC236}">
                          <a16:creationId xmlns:a16="http://schemas.microsoft.com/office/drawing/2014/main" id="{AEE2548C-4D22-485D-AF81-6AA9AB8FD1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3" name="Rechthoek 106">
                      <a:extLst>
                        <a:ext uri="{FF2B5EF4-FFF2-40B4-BE49-F238E27FC236}">
                          <a16:creationId xmlns:a16="http://schemas.microsoft.com/office/drawing/2014/main" id="{485FAD0E-2D6B-4D53-BC5E-E4EB80C604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4" name="Rechthoek 107">
                      <a:extLst>
                        <a:ext uri="{FF2B5EF4-FFF2-40B4-BE49-F238E27FC236}">
                          <a16:creationId xmlns:a16="http://schemas.microsoft.com/office/drawing/2014/main" id="{E3FDDF16-698E-4E91-A1E2-367979B519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5" name="Rechthoek 108">
                      <a:extLst>
                        <a:ext uri="{FF2B5EF4-FFF2-40B4-BE49-F238E27FC236}">
                          <a16:creationId xmlns:a16="http://schemas.microsoft.com/office/drawing/2014/main" id="{68F0EB48-B6FF-4DC7-8C7C-689C8E3FF5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6" name="Rechthoek 109">
                      <a:extLst>
                        <a:ext uri="{FF2B5EF4-FFF2-40B4-BE49-F238E27FC236}">
                          <a16:creationId xmlns:a16="http://schemas.microsoft.com/office/drawing/2014/main" id="{52EEDF9E-8378-4C0A-90E7-90491F1B0B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9" name="Groep 92">
                    <a:extLst>
                      <a:ext uri="{FF2B5EF4-FFF2-40B4-BE49-F238E27FC236}">
                        <a16:creationId xmlns:a16="http://schemas.microsoft.com/office/drawing/2014/main" id="{D915524C-0FD6-45A5-B0DB-BC10D59A512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03" name="Groep 96">
                      <a:extLst>
                        <a:ext uri="{FF2B5EF4-FFF2-40B4-BE49-F238E27FC236}">
                          <a16:creationId xmlns:a16="http://schemas.microsoft.com/office/drawing/2014/main" id="{8E8C70FF-DB08-4F81-96F5-6451AB0CEC3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05" name="Rechthoek: afgeronde hoeken 98">
                        <a:extLst>
                          <a:ext uri="{FF2B5EF4-FFF2-40B4-BE49-F238E27FC236}">
                            <a16:creationId xmlns:a16="http://schemas.microsoft.com/office/drawing/2014/main" id="{6510495E-6DF5-49AA-B430-EC31352AB97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6" name="Rechthoek 99">
                        <a:extLst>
                          <a:ext uri="{FF2B5EF4-FFF2-40B4-BE49-F238E27FC236}">
                            <a16:creationId xmlns:a16="http://schemas.microsoft.com/office/drawing/2014/main" id="{0033B4E0-5D2F-4028-A776-6CB0500D55A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7" name="Rechthoek 100">
                        <a:extLst>
                          <a:ext uri="{FF2B5EF4-FFF2-40B4-BE49-F238E27FC236}">
                            <a16:creationId xmlns:a16="http://schemas.microsoft.com/office/drawing/2014/main" id="{8C851266-D355-4C07-AF9F-060C67EA9FE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8" name="Rechthoek 101">
                        <a:extLst>
                          <a:ext uri="{FF2B5EF4-FFF2-40B4-BE49-F238E27FC236}">
                            <a16:creationId xmlns:a16="http://schemas.microsoft.com/office/drawing/2014/main" id="{76E5195F-1342-47AA-A58E-DAEEE5BC797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9" name="Rechthoek 102">
                        <a:extLst>
                          <a:ext uri="{FF2B5EF4-FFF2-40B4-BE49-F238E27FC236}">
                            <a16:creationId xmlns:a16="http://schemas.microsoft.com/office/drawing/2014/main" id="{83EFD178-B519-4447-A5AF-8FD9362B3AF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0" name="Rechthoek 103">
                        <a:extLst>
                          <a:ext uri="{FF2B5EF4-FFF2-40B4-BE49-F238E27FC236}">
                            <a16:creationId xmlns:a16="http://schemas.microsoft.com/office/drawing/2014/main" id="{ECCEBFDD-FC4A-41CA-BD7E-CB93D3CCACB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4" name="Boog 97">
                      <a:extLst>
                        <a:ext uri="{FF2B5EF4-FFF2-40B4-BE49-F238E27FC236}">
                          <a16:creationId xmlns:a16="http://schemas.microsoft.com/office/drawing/2014/main" id="{605B8350-4B05-4280-9389-D61F3122E79A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00" name="Tekstvak 93">
                    <a:extLst>
                      <a:ext uri="{FF2B5EF4-FFF2-40B4-BE49-F238E27FC236}">
                        <a16:creationId xmlns:a16="http://schemas.microsoft.com/office/drawing/2014/main" id="{4A9BA477-51C2-4721-853F-AA2232CBB7B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01" name="Tekstvak 94">
                    <a:extLst>
                      <a:ext uri="{FF2B5EF4-FFF2-40B4-BE49-F238E27FC236}">
                        <a16:creationId xmlns:a16="http://schemas.microsoft.com/office/drawing/2014/main" id="{C11D5242-36CE-4A52-9E8D-4721F1C2563A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02" name="Picture 3">
                    <a:extLst>
                      <a:ext uri="{FF2B5EF4-FFF2-40B4-BE49-F238E27FC236}">
                        <a16:creationId xmlns:a16="http://schemas.microsoft.com/office/drawing/2014/main" id="{16BE0CD0-3CDE-4A03-9F12-ED6387904565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95" name="Rechte verbindingslijn 73">
                  <a:extLst>
                    <a:ext uri="{FF2B5EF4-FFF2-40B4-BE49-F238E27FC236}">
                      <a16:creationId xmlns:a16="http://schemas.microsoft.com/office/drawing/2014/main" id="{5029535B-9582-40BF-830D-7455F2C28F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4" name="Ovaal 114">
              <a:extLst>
                <a:ext uri="{FF2B5EF4-FFF2-40B4-BE49-F238E27FC236}">
                  <a16:creationId xmlns:a16="http://schemas.microsoft.com/office/drawing/2014/main" id="{14B1541A-68EF-49D8-A6F7-AF4D6CACD1B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65" name="Rechthoek 115">
              <a:extLst>
                <a:ext uri="{FF2B5EF4-FFF2-40B4-BE49-F238E27FC236}">
                  <a16:creationId xmlns:a16="http://schemas.microsoft.com/office/drawing/2014/main" id="{DD733342-BAC8-4409-8BE2-1FC639458627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6" name="Groep 117">
              <a:extLst>
                <a:ext uri="{FF2B5EF4-FFF2-40B4-BE49-F238E27FC236}">
                  <a16:creationId xmlns:a16="http://schemas.microsoft.com/office/drawing/2014/main" id="{D756F7F8-CFA7-4C92-8AEA-9303D3B548A5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4" name="Groep 118">
                <a:extLst>
                  <a:ext uri="{FF2B5EF4-FFF2-40B4-BE49-F238E27FC236}">
                    <a16:creationId xmlns:a16="http://schemas.microsoft.com/office/drawing/2014/main" id="{7DD904FD-8A5F-484A-A374-358D2834D5A2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77" name="Rechthoek 126">
                  <a:extLst>
                    <a:ext uri="{FF2B5EF4-FFF2-40B4-BE49-F238E27FC236}">
                      <a16:creationId xmlns:a16="http://schemas.microsoft.com/office/drawing/2014/main" id="{E036A39B-6047-44DE-842E-00D2EF11932D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hthoek 124">
                  <a:extLst>
                    <a:ext uri="{FF2B5EF4-FFF2-40B4-BE49-F238E27FC236}">
                      <a16:creationId xmlns:a16="http://schemas.microsoft.com/office/drawing/2014/main" id="{9C9829DB-DCF7-4265-AB26-F0F54121F32B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" name="Rechthoek 119">
                <a:extLst>
                  <a:ext uri="{FF2B5EF4-FFF2-40B4-BE49-F238E27FC236}">
                    <a16:creationId xmlns:a16="http://schemas.microsoft.com/office/drawing/2014/main" id="{F20BC9A7-2FC3-49F4-AE95-2399CD8D34BF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76" name="Gelijkbenige driehoek 120">
                <a:extLst>
                  <a:ext uri="{FF2B5EF4-FFF2-40B4-BE49-F238E27FC236}">
                    <a16:creationId xmlns:a16="http://schemas.microsoft.com/office/drawing/2014/main" id="{333284DD-FC9E-45A0-A2E9-5528987CEF2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echthoek 131">
              <a:extLst>
                <a:ext uri="{FF2B5EF4-FFF2-40B4-BE49-F238E27FC236}">
                  <a16:creationId xmlns:a16="http://schemas.microsoft.com/office/drawing/2014/main" id="{06D47859-662B-49BC-A778-C03AF223200E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hthoek 132">
              <a:extLst>
                <a:ext uri="{FF2B5EF4-FFF2-40B4-BE49-F238E27FC236}">
                  <a16:creationId xmlns:a16="http://schemas.microsoft.com/office/drawing/2014/main" id="{EE2FC71F-4B29-445D-B279-4434167468F4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al 133">
              <a:extLst>
                <a:ext uri="{FF2B5EF4-FFF2-40B4-BE49-F238E27FC236}">
                  <a16:creationId xmlns:a16="http://schemas.microsoft.com/office/drawing/2014/main" id="{D78D1645-1BDC-44FE-914E-2FB218EDFCCB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0" name="Afbeelding 129">
              <a:extLst>
                <a:ext uri="{FF2B5EF4-FFF2-40B4-BE49-F238E27FC236}">
                  <a16:creationId xmlns:a16="http://schemas.microsoft.com/office/drawing/2014/main" id="{BBA8373D-E4C6-4A10-9676-830DA486F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71" name="Afbeelding 130">
              <a:extLst>
                <a:ext uri="{FF2B5EF4-FFF2-40B4-BE49-F238E27FC236}">
                  <a16:creationId xmlns:a16="http://schemas.microsoft.com/office/drawing/2014/main" id="{8B041FD0-C1E1-4B0C-AA81-C2E87703D1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72" name="Rechthoek 127">
              <a:extLst>
                <a:ext uri="{FF2B5EF4-FFF2-40B4-BE49-F238E27FC236}">
                  <a16:creationId xmlns:a16="http://schemas.microsoft.com/office/drawing/2014/main" id="{D91E6C4F-E0D1-476F-A421-EB1E0BE6BB53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73" name="Rechthoek 125">
              <a:extLst>
                <a:ext uri="{FF2B5EF4-FFF2-40B4-BE49-F238E27FC236}">
                  <a16:creationId xmlns:a16="http://schemas.microsoft.com/office/drawing/2014/main" id="{C688BC6F-0BA3-4FF7-85C3-78CD53429B72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8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040E9881-BD3A-4DDD-87E9-20F74DB176A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7555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D9A916A-D551-440E-BB5B-D75B83AF3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307200"/>
            <a:ext cx="12198350" cy="550355"/>
          </a:xfrm>
          <a:custGeom>
            <a:avLst/>
            <a:gdLst>
              <a:gd name="connsiteX0" fmla="*/ 0 w 12198350"/>
              <a:gd name="connsiteY0" fmla="*/ 0 h 550355"/>
              <a:gd name="connsiteX1" fmla="*/ 691396 w 12198350"/>
              <a:gd name="connsiteY1" fmla="*/ 5559 h 550355"/>
              <a:gd name="connsiteX2" fmla="*/ 877885 w 12198350"/>
              <a:gd name="connsiteY2" fmla="*/ 191202 h 550355"/>
              <a:gd name="connsiteX3" fmla="*/ 1064373 w 12198350"/>
              <a:gd name="connsiteY3" fmla="*/ 5559 h 550355"/>
              <a:gd name="connsiteX4" fmla="*/ 12195174 w 12198350"/>
              <a:gd name="connsiteY4" fmla="*/ 8720 h 550355"/>
              <a:gd name="connsiteX5" fmla="*/ 12198350 w 12198350"/>
              <a:gd name="connsiteY5" fmla="*/ 545559 h 550355"/>
              <a:gd name="connsiteX6" fmla="*/ 3970 w 12198350"/>
              <a:gd name="connsiteY6" fmla="*/ 550355 h 550355"/>
              <a:gd name="connsiteX7" fmla="*/ 0 w 12198350"/>
              <a:gd name="connsiteY7" fmla="*/ 0 h 55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550355">
                <a:moveTo>
                  <a:pt x="0" y="0"/>
                </a:moveTo>
                <a:lnTo>
                  <a:pt x="691396" y="5559"/>
                </a:lnTo>
                <a:cubicBezTo>
                  <a:pt x="794382" y="5559"/>
                  <a:pt x="877885" y="88684"/>
                  <a:pt x="877885" y="191202"/>
                </a:cubicBezTo>
                <a:cubicBezTo>
                  <a:pt x="877885" y="88684"/>
                  <a:pt x="961388" y="5559"/>
                  <a:pt x="1064373" y="5559"/>
                </a:cubicBezTo>
                <a:lnTo>
                  <a:pt x="12195174" y="8720"/>
                </a:lnTo>
                <a:cubicBezTo>
                  <a:pt x="12197292" y="184505"/>
                  <a:pt x="12196233" y="369774"/>
                  <a:pt x="12198350" y="545559"/>
                </a:cubicBezTo>
                <a:lnTo>
                  <a:pt x="3970" y="550355"/>
                </a:lnTo>
                <a:cubicBezTo>
                  <a:pt x="2912" y="375624"/>
                  <a:pt x="1058" y="174732"/>
                  <a:pt x="0" y="0"/>
                </a:cubicBezTo>
                <a:close/>
              </a:path>
            </a:pathLst>
          </a:custGeom>
          <a:solidFill>
            <a:srgbClr val="F1F1F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Logo_Groen_Zwart">
            <a:extLst>
              <a:ext uri="{FF2B5EF4-FFF2-40B4-BE49-F238E27FC236}">
                <a16:creationId xmlns:a16="http://schemas.microsoft.com/office/drawing/2014/main" id="{55B540EA-EABF-4B3A-9240-698BD3EDEF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5C03C815-1918-4C98-A7EA-5C88C970492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F6A7ECD-4368-4048-B453-D9E80123FD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99175A-D838-4D8F-A544-620F748CB312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F255BAE-4047-4E72-B82A-C802B0262B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64" name="Instruction">
              <a:extLst>
                <a:ext uri="{FF2B5EF4-FFF2-40B4-BE49-F238E27FC236}">
                  <a16:creationId xmlns:a16="http://schemas.microsoft.com/office/drawing/2014/main" id="{C900290F-91C0-4E81-A038-85D257AAF9B2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65" name="Video icoon">
                <a:extLst>
                  <a:ext uri="{FF2B5EF4-FFF2-40B4-BE49-F238E27FC236}">
                    <a16:creationId xmlns:a16="http://schemas.microsoft.com/office/drawing/2014/main" id="{D77B2035-D265-4C4D-8CA1-CF632A6816BF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103" name="Rechthoek 127">
                  <a:extLst>
                    <a:ext uri="{FF2B5EF4-FFF2-40B4-BE49-F238E27FC236}">
                      <a16:creationId xmlns:a16="http://schemas.microsoft.com/office/drawing/2014/main" id="{9966423D-3F4B-4646-A369-1A2054123D98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4" name="Vrije vorm 112">
                  <a:extLst>
                    <a:ext uri="{FF2B5EF4-FFF2-40B4-BE49-F238E27FC236}">
                      <a16:creationId xmlns:a16="http://schemas.microsoft.com/office/drawing/2014/main" id="{C42E83F9-C829-4467-9B41-D2A75CE13910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5" name="Vrije vorm 113">
                  <a:extLst>
                    <a:ext uri="{FF2B5EF4-FFF2-40B4-BE49-F238E27FC236}">
                      <a16:creationId xmlns:a16="http://schemas.microsoft.com/office/drawing/2014/main" id="{49812610-B263-4CB9-9DAC-8204B908C450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66" name="Rechthoek 84">
                <a:extLst>
                  <a:ext uri="{FF2B5EF4-FFF2-40B4-BE49-F238E27FC236}">
                    <a16:creationId xmlns:a16="http://schemas.microsoft.com/office/drawing/2014/main" id="{62FC0FCA-FCC2-4F64-8959-C41C4B5FF0E0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Insert/change video</a:t>
                </a:r>
              </a:p>
            </p:txBody>
          </p:sp>
          <p:sp>
            <p:nvSpPr>
              <p:cNvPr id="67" name="Ovaal 85">
                <a:extLst>
                  <a:ext uri="{FF2B5EF4-FFF2-40B4-BE49-F238E27FC236}">
                    <a16:creationId xmlns:a16="http://schemas.microsoft.com/office/drawing/2014/main" id="{102B09CE-17D4-4D51-8A25-7400D24E9457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68" name="Rechte verbindingslijn 86">
                <a:extLst>
                  <a:ext uri="{FF2B5EF4-FFF2-40B4-BE49-F238E27FC236}">
                    <a16:creationId xmlns:a16="http://schemas.microsoft.com/office/drawing/2014/main" id="{8D8A12A6-2031-46DA-9111-071167FFA9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69" name="Rechte verbindingslijn 87">
                <a:extLst>
                  <a:ext uri="{FF2B5EF4-FFF2-40B4-BE49-F238E27FC236}">
                    <a16:creationId xmlns:a16="http://schemas.microsoft.com/office/drawing/2014/main" id="{1F41EFF7-BDB0-462A-9DDE-DC350EE346A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0" name="Rechthoek 88">
                <a:extLst>
                  <a:ext uri="{FF2B5EF4-FFF2-40B4-BE49-F238E27FC236}">
                    <a16:creationId xmlns:a16="http://schemas.microsoft.com/office/drawing/2014/main" id="{993713DD-6ABE-4612-BF22-93663899A32F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1" name="Rechte verbindingslijn 123">
                <a:extLst>
                  <a:ext uri="{FF2B5EF4-FFF2-40B4-BE49-F238E27FC236}">
                    <a16:creationId xmlns:a16="http://schemas.microsoft.com/office/drawing/2014/main" id="{A7BEDA2C-2B51-4497-B1EC-EA59A0AACB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2" name="Ovaal 90">
                <a:extLst>
                  <a:ext uri="{FF2B5EF4-FFF2-40B4-BE49-F238E27FC236}">
                    <a16:creationId xmlns:a16="http://schemas.microsoft.com/office/drawing/2014/main" id="{6240A077-08ED-4A65-B564-95FE46F97042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73" name="Rechthoek 91">
                <a:extLst>
                  <a:ext uri="{FF2B5EF4-FFF2-40B4-BE49-F238E27FC236}">
                    <a16:creationId xmlns:a16="http://schemas.microsoft.com/office/drawing/2014/main" id="{DD39C0F2-B6A4-497A-A9CF-025D3EC89D5C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4" name="Groep 92">
                <a:extLst>
                  <a:ext uri="{FF2B5EF4-FFF2-40B4-BE49-F238E27FC236}">
                    <a16:creationId xmlns:a16="http://schemas.microsoft.com/office/drawing/2014/main" id="{8A1FE538-A3A3-40C8-B0E8-E04D20DBA67C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0" name="Rechthoek 119">
                  <a:extLst>
                    <a:ext uri="{FF2B5EF4-FFF2-40B4-BE49-F238E27FC236}">
                      <a16:creationId xmlns:a16="http://schemas.microsoft.com/office/drawing/2014/main" id="{B81BC240-1A9F-4A30-9EB2-BAE6B1E17DA9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101" name="Rechte verbindingslijn 120">
                  <a:extLst>
                    <a:ext uri="{FF2B5EF4-FFF2-40B4-BE49-F238E27FC236}">
                      <a16:creationId xmlns:a16="http://schemas.microsoft.com/office/drawing/2014/main" id="{97AF4888-6F63-40FB-AEAB-9300AF4120B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02" name="Gelijkbenige driehoek 121">
                  <a:extLst>
                    <a:ext uri="{FF2B5EF4-FFF2-40B4-BE49-F238E27FC236}">
                      <a16:creationId xmlns:a16="http://schemas.microsoft.com/office/drawing/2014/main" id="{C755F3F6-14EF-47D2-A73A-DEC9B38527A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" name="Ovaal 93">
                <a:extLst>
                  <a:ext uri="{FF2B5EF4-FFF2-40B4-BE49-F238E27FC236}">
                    <a16:creationId xmlns:a16="http://schemas.microsoft.com/office/drawing/2014/main" id="{CBCBDCD0-3BAB-4C74-A535-3F23F24FE021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76" name="Rechthoek 94">
                <a:extLst>
                  <a:ext uri="{FF2B5EF4-FFF2-40B4-BE49-F238E27FC236}">
                    <a16:creationId xmlns:a16="http://schemas.microsoft.com/office/drawing/2014/main" id="{F9252C7A-2160-4FFD-8E8E-81B114861D09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7" name="Rechte verbindingslijn 95">
                <a:extLst>
                  <a:ext uri="{FF2B5EF4-FFF2-40B4-BE49-F238E27FC236}">
                    <a16:creationId xmlns:a16="http://schemas.microsoft.com/office/drawing/2014/main" id="{6345A23F-3735-4BFF-99AC-740E23EEB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78" name="Groep 97">
                <a:extLst>
                  <a:ext uri="{FF2B5EF4-FFF2-40B4-BE49-F238E27FC236}">
                    <a16:creationId xmlns:a16="http://schemas.microsoft.com/office/drawing/2014/main" id="{2E184FD8-DEAF-4B40-98BA-BACED4BC8466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79" name="Rechthoek 98">
                  <a:extLst>
                    <a:ext uri="{FF2B5EF4-FFF2-40B4-BE49-F238E27FC236}">
                      <a16:creationId xmlns:a16="http://schemas.microsoft.com/office/drawing/2014/main" id="{DFE680E1-F827-464C-A0FF-49365352B4FC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Rechthoek 99">
                  <a:extLst>
                    <a:ext uri="{FF2B5EF4-FFF2-40B4-BE49-F238E27FC236}">
                      <a16:creationId xmlns:a16="http://schemas.microsoft.com/office/drawing/2014/main" id="{B55F42D8-6EC7-42AF-A50F-305B04EB5F61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1" name="Groep 100">
                  <a:extLst>
                    <a:ext uri="{FF2B5EF4-FFF2-40B4-BE49-F238E27FC236}">
                      <a16:creationId xmlns:a16="http://schemas.microsoft.com/office/drawing/2014/main" id="{F40CC316-2400-46D1-836E-0F2653A31184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94" name="Rechthoek: afgeronde hoeken 113">
                    <a:extLst>
                      <a:ext uri="{FF2B5EF4-FFF2-40B4-BE49-F238E27FC236}">
                        <a16:creationId xmlns:a16="http://schemas.microsoft.com/office/drawing/2014/main" id="{A84342A8-B722-48D9-BC38-652910DBC4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" name="Rechthoek 114">
                    <a:extLst>
                      <a:ext uri="{FF2B5EF4-FFF2-40B4-BE49-F238E27FC236}">
                        <a16:creationId xmlns:a16="http://schemas.microsoft.com/office/drawing/2014/main" id="{A39CFCBF-D6DA-4608-9A3A-A9644B758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Rechthoek 115">
                    <a:extLst>
                      <a:ext uri="{FF2B5EF4-FFF2-40B4-BE49-F238E27FC236}">
                        <a16:creationId xmlns:a16="http://schemas.microsoft.com/office/drawing/2014/main" id="{64046BE6-0F50-412F-B3AD-7675AB8E33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Rechthoek 116">
                    <a:extLst>
                      <a:ext uri="{FF2B5EF4-FFF2-40B4-BE49-F238E27FC236}">
                        <a16:creationId xmlns:a16="http://schemas.microsoft.com/office/drawing/2014/main" id="{95C3CA37-2EC0-4AFA-8A4B-11CCB9090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Rechthoek 117">
                    <a:extLst>
                      <a:ext uri="{FF2B5EF4-FFF2-40B4-BE49-F238E27FC236}">
                        <a16:creationId xmlns:a16="http://schemas.microsoft.com/office/drawing/2014/main" id="{15951059-5D2E-4034-B429-F6E8BDCFF9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Rechthoek 118">
                    <a:extLst>
                      <a:ext uri="{FF2B5EF4-FFF2-40B4-BE49-F238E27FC236}">
                        <a16:creationId xmlns:a16="http://schemas.microsoft.com/office/drawing/2014/main" id="{F626D22A-98BE-4253-9853-5F3BBEEF4A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2" name="Groep 101">
                  <a:extLst>
                    <a:ext uri="{FF2B5EF4-FFF2-40B4-BE49-F238E27FC236}">
                      <a16:creationId xmlns:a16="http://schemas.microsoft.com/office/drawing/2014/main" id="{4B61C50D-4526-42BA-8AA3-219483F7CBE7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86" name="Groep 105">
                    <a:extLst>
                      <a:ext uri="{FF2B5EF4-FFF2-40B4-BE49-F238E27FC236}">
                        <a16:creationId xmlns:a16="http://schemas.microsoft.com/office/drawing/2014/main" id="{8A8002E2-40C3-4924-88F8-F0E5A41B09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88" name="Rechthoek: afgeronde hoeken 107">
                      <a:extLst>
                        <a:ext uri="{FF2B5EF4-FFF2-40B4-BE49-F238E27FC236}">
                          <a16:creationId xmlns:a16="http://schemas.microsoft.com/office/drawing/2014/main" id="{905EDB8A-3DCA-48A0-89D3-EAD0CCAD70D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9" name="Rechthoek 108">
                      <a:extLst>
                        <a:ext uri="{FF2B5EF4-FFF2-40B4-BE49-F238E27FC236}">
                          <a16:creationId xmlns:a16="http://schemas.microsoft.com/office/drawing/2014/main" id="{5A7F5BF5-CAD4-47EE-BC12-69CFFBC85D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hthoek 109">
                      <a:extLst>
                        <a:ext uri="{FF2B5EF4-FFF2-40B4-BE49-F238E27FC236}">
                          <a16:creationId xmlns:a16="http://schemas.microsoft.com/office/drawing/2014/main" id="{12C3893F-FDF4-4DAD-9DB1-3AA7F74697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Rechthoek 110">
                      <a:extLst>
                        <a:ext uri="{FF2B5EF4-FFF2-40B4-BE49-F238E27FC236}">
                          <a16:creationId xmlns:a16="http://schemas.microsoft.com/office/drawing/2014/main" id="{86CAC42A-72B7-4065-BE11-783B3AD722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2" name="Rechthoek 111">
                      <a:extLst>
                        <a:ext uri="{FF2B5EF4-FFF2-40B4-BE49-F238E27FC236}">
                          <a16:creationId xmlns:a16="http://schemas.microsoft.com/office/drawing/2014/main" id="{EF3E197D-8754-48C0-BF72-FD184B7105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3" name="Rechthoek 112">
                      <a:extLst>
                        <a:ext uri="{FF2B5EF4-FFF2-40B4-BE49-F238E27FC236}">
                          <a16:creationId xmlns:a16="http://schemas.microsoft.com/office/drawing/2014/main" id="{50EF2CC8-95A6-4003-ABE0-84D45AB4F7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87" name="Boog 106">
                    <a:extLst>
                      <a:ext uri="{FF2B5EF4-FFF2-40B4-BE49-F238E27FC236}">
                        <a16:creationId xmlns:a16="http://schemas.microsoft.com/office/drawing/2014/main" id="{CD8BAC0D-64B7-4A89-ADFB-C13B5E4C2FED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83" name="Tekstvak 102">
                  <a:extLst>
                    <a:ext uri="{FF2B5EF4-FFF2-40B4-BE49-F238E27FC236}">
                      <a16:creationId xmlns:a16="http://schemas.microsoft.com/office/drawing/2014/main" id="{80934916-CB3E-4BC5-819B-8CA04FEC93F4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84" name="Tekstvak 103">
                  <a:extLst>
                    <a:ext uri="{FF2B5EF4-FFF2-40B4-BE49-F238E27FC236}">
                      <a16:creationId xmlns:a16="http://schemas.microsoft.com/office/drawing/2014/main" id="{D411ED25-A522-45AC-ACE6-DAB9B014DBB3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85" name="Picture 3">
                  <a:extLst>
                    <a:ext uri="{FF2B5EF4-FFF2-40B4-BE49-F238E27FC236}">
                      <a16:creationId xmlns:a16="http://schemas.microsoft.com/office/drawing/2014/main" id="{01204EF2-9D25-454A-A577-915690BDF1CD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3757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with Picr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1C78C8DD-0648-4466-9369-71775B7B81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67838" y="6454800"/>
            <a:ext cx="2273300" cy="216000"/>
          </a:xfr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Web address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6203A8A-232E-4937-96CD-D979C5F63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04939" y="5779144"/>
            <a:ext cx="4583112" cy="89165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Name</a:t>
            </a:r>
            <a:br>
              <a:rPr lang="en-GB"/>
            </a:br>
            <a:r>
              <a:rPr lang="en-GB"/>
              <a:t>Function</a:t>
            </a:r>
            <a:br>
              <a:rPr lang="en-GB"/>
            </a:br>
            <a:r>
              <a:rPr lang="en-GB"/>
              <a:t>Phone</a:t>
            </a:r>
            <a:br>
              <a:rPr lang="en-GB"/>
            </a:br>
            <a:r>
              <a:rPr lang="en-GB"/>
              <a:t>E-mail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E698176-EF70-42A6-B99A-3A07330B4A84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1492E57-2735-478C-B5E8-252906F277C1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3F8A9855-F8EA-49E2-B715-406ECEC55B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85" name="Instruction">
                <a:extLst>
                  <a:ext uri="{FF2B5EF4-FFF2-40B4-BE49-F238E27FC236}">
                    <a16:creationId xmlns:a16="http://schemas.microsoft.com/office/drawing/2014/main" id="{96E2F4D6-0CDF-4E30-BE79-1DEFAB8DC829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86" name="Rechthoek 68">
                  <a:extLst>
                    <a:ext uri="{FF2B5EF4-FFF2-40B4-BE49-F238E27FC236}">
                      <a16:creationId xmlns:a16="http://schemas.microsoft.com/office/drawing/2014/main" id="{71A33087-BEEA-4C66-8B69-0193FD0279B4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87" name="Ovaal 69">
                  <a:extLst>
                    <a:ext uri="{FF2B5EF4-FFF2-40B4-BE49-F238E27FC236}">
                      <a16:creationId xmlns:a16="http://schemas.microsoft.com/office/drawing/2014/main" id="{E63801E7-2EC4-47E5-BF63-44D665093A9B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88" name="Rechte verbindingslijn 70">
                  <a:extLst>
                    <a:ext uri="{FF2B5EF4-FFF2-40B4-BE49-F238E27FC236}">
                      <a16:creationId xmlns:a16="http://schemas.microsoft.com/office/drawing/2014/main" id="{1D3ADD8A-EC83-4247-804B-49FE1394338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89" name="Rechte verbindingslijn 71">
                  <a:extLst>
                    <a:ext uri="{FF2B5EF4-FFF2-40B4-BE49-F238E27FC236}">
                      <a16:creationId xmlns:a16="http://schemas.microsoft.com/office/drawing/2014/main" id="{41D23FB5-E20A-44AF-A98D-DC8CC2C632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90" name="Rechthoek 72">
                  <a:extLst>
                    <a:ext uri="{FF2B5EF4-FFF2-40B4-BE49-F238E27FC236}">
                      <a16:creationId xmlns:a16="http://schemas.microsoft.com/office/drawing/2014/main" id="{813E1837-F400-4F33-9577-7823C7763FB4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91" name="Rechte verbindingslijn 73">
                  <a:extLst>
                    <a:ext uri="{FF2B5EF4-FFF2-40B4-BE49-F238E27FC236}">
                      <a16:creationId xmlns:a16="http://schemas.microsoft.com/office/drawing/2014/main" id="{2F0D5700-4C95-43C2-85C8-C5D7109B736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92" name="Ovaal 74">
                  <a:extLst>
                    <a:ext uri="{FF2B5EF4-FFF2-40B4-BE49-F238E27FC236}">
                      <a16:creationId xmlns:a16="http://schemas.microsoft.com/office/drawing/2014/main" id="{29B7EDF5-2456-4B21-9672-3FBCFF4AA16A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93" name="Rechthoek 75">
                  <a:extLst>
                    <a:ext uri="{FF2B5EF4-FFF2-40B4-BE49-F238E27FC236}">
                      <a16:creationId xmlns:a16="http://schemas.microsoft.com/office/drawing/2014/main" id="{33FFEAF0-9406-4F85-9F73-43E900C251FF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94" name="Groep 76">
                  <a:extLst>
                    <a:ext uri="{FF2B5EF4-FFF2-40B4-BE49-F238E27FC236}">
                      <a16:creationId xmlns:a16="http://schemas.microsoft.com/office/drawing/2014/main" id="{847865FE-0A9F-4BE8-814E-C8853C2CE40F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28" name="Rechthoek 116">
                    <a:extLst>
                      <a:ext uri="{FF2B5EF4-FFF2-40B4-BE49-F238E27FC236}">
                        <a16:creationId xmlns:a16="http://schemas.microsoft.com/office/drawing/2014/main" id="{6F3360A8-161E-4DB6-836F-4DCEB6B1F4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29" name="Rechte verbindingslijn 117">
                    <a:extLst>
                      <a:ext uri="{FF2B5EF4-FFF2-40B4-BE49-F238E27FC236}">
                        <a16:creationId xmlns:a16="http://schemas.microsoft.com/office/drawing/2014/main" id="{BA160BDC-42EE-4FF9-B196-EA74F9A56D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30" name="Gelijkbenige driehoek 118">
                    <a:extLst>
                      <a:ext uri="{FF2B5EF4-FFF2-40B4-BE49-F238E27FC236}">
                        <a16:creationId xmlns:a16="http://schemas.microsoft.com/office/drawing/2014/main" id="{3AB4783C-B187-4B36-9C84-4B64C543F17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" name="Groep 77">
                  <a:extLst>
                    <a:ext uri="{FF2B5EF4-FFF2-40B4-BE49-F238E27FC236}">
                      <a16:creationId xmlns:a16="http://schemas.microsoft.com/office/drawing/2014/main" id="{8E6B9C65-FD10-4EA2-8060-BF52919F3450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22" name="Rechthoek 110">
                    <a:extLst>
                      <a:ext uri="{FF2B5EF4-FFF2-40B4-BE49-F238E27FC236}">
                        <a16:creationId xmlns:a16="http://schemas.microsoft.com/office/drawing/2014/main" id="{405BF735-C569-45B3-A842-9D5FB3264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3" name="Ovaal 111">
                    <a:extLst>
                      <a:ext uri="{FF2B5EF4-FFF2-40B4-BE49-F238E27FC236}">
                        <a16:creationId xmlns:a16="http://schemas.microsoft.com/office/drawing/2014/main" id="{B21CBAFF-E65B-4792-BE44-D87545A6F9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" name="Vrije vorm: vorm 112">
                    <a:extLst>
                      <a:ext uri="{FF2B5EF4-FFF2-40B4-BE49-F238E27FC236}">
                        <a16:creationId xmlns:a16="http://schemas.microsoft.com/office/drawing/2014/main" id="{F100CB18-A0CE-4344-92ED-7D87A43AE248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hthoek: afgeronde hoeken 113">
                    <a:extLst>
                      <a:ext uri="{FF2B5EF4-FFF2-40B4-BE49-F238E27FC236}">
                        <a16:creationId xmlns:a16="http://schemas.microsoft.com/office/drawing/2014/main" id="{2943432D-888B-49CD-9776-ECFB2B2A9C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26" name="Rechte verbindingslijn 114">
                    <a:extLst>
                      <a:ext uri="{FF2B5EF4-FFF2-40B4-BE49-F238E27FC236}">
                        <a16:creationId xmlns:a16="http://schemas.microsoft.com/office/drawing/2014/main" id="{43CBBEBC-6FAB-46E1-A07D-1125118125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7" name="Rechte verbindingslijn 115">
                    <a:extLst>
                      <a:ext uri="{FF2B5EF4-FFF2-40B4-BE49-F238E27FC236}">
                        <a16:creationId xmlns:a16="http://schemas.microsoft.com/office/drawing/2014/main" id="{41F15E5F-D86A-4A10-852B-B86E12251E21}"/>
                      </a:ext>
                    </a:extLst>
                  </p:cNvPr>
                  <p:cNvCxnSpPr>
                    <a:cxnSpLocks/>
                    <a:stCxn id="125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6" name="Ovaal 78">
                  <a:extLst>
                    <a:ext uri="{FF2B5EF4-FFF2-40B4-BE49-F238E27FC236}">
                      <a16:creationId xmlns:a16="http://schemas.microsoft.com/office/drawing/2014/main" id="{A10A4CC1-4A3C-4AE6-9F63-ECC5DA127D10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97" name="Rechthoek 79">
                  <a:extLst>
                    <a:ext uri="{FF2B5EF4-FFF2-40B4-BE49-F238E27FC236}">
                      <a16:creationId xmlns:a16="http://schemas.microsoft.com/office/drawing/2014/main" id="{DA338C2D-CF24-49C5-B059-6DEC9544B376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98" name="Rechte verbindingslijn 80">
                  <a:extLst>
                    <a:ext uri="{FF2B5EF4-FFF2-40B4-BE49-F238E27FC236}">
                      <a16:creationId xmlns:a16="http://schemas.microsoft.com/office/drawing/2014/main" id="{73B3E637-BB67-44E5-9F28-4339D23CE1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99" name="Groep 88">
                  <a:extLst>
                    <a:ext uri="{FF2B5EF4-FFF2-40B4-BE49-F238E27FC236}">
                      <a16:creationId xmlns:a16="http://schemas.microsoft.com/office/drawing/2014/main" id="{6AA0CF42-0570-4477-97AE-DD5F962B3B29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101" name="Rechthoek 89">
                    <a:extLst>
                      <a:ext uri="{FF2B5EF4-FFF2-40B4-BE49-F238E27FC236}">
                        <a16:creationId xmlns:a16="http://schemas.microsoft.com/office/drawing/2014/main" id="{AF4AB38B-AD05-4C1E-A861-EF16B89D89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2" name="Rechthoek 90">
                    <a:extLst>
                      <a:ext uri="{FF2B5EF4-FFF2-40B4-BE49-F238E27FC236}">
                        <a16:creationId xmlns:a16="http://schemas.microsoft.com/office/drawing/2014/main" id="{3714ED3B-501E-4A66-8DA3-938EA85A9A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03" name="Groep 91">
                    <a:extLst>
                      <a:ext uri="{FF2B5EF4-FFF2-40B4-BE49-F238E27FC236}">
                        <a16:creationId xmlns:a16="http://schemas.microsoft.com/office/drawing/2014/main" id="{B1AED5A4-6260-44E0-A8CF-7D71F273475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16" name="Rechthoek: afgeronde hoeken 104">
                      <a:extLst>
                        <a:ext uri="{FF2B5EF4-FFF2-40B4-BE49-F238E27FC236}">
                          <a16:creationId xmlns:a16="http://schemas.microsoft.com/office/drawing/2014/main" id="{3AE57B4D-32AB-4F4C-9F20-94E98EAA15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7" name="Rechthoek 105">
                      <a:extLst>
                        <a:ext uri="{FF2B5EF4-FFF2-40B4-BE49-F238E27FC236}">
                          <a16:creationId xmlns:a16="http://schemas.microsoft.com/office/drawing/2014/main" id="{71521757-1529-4DD1-AE3D-F6F94A97B1C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8" name="Rechthoek 106">
                      <a:extLst>
                        <a:ext uri="{FF2B5EF4-FFF2-40B4-BE49-F238E27FC236}">
                          <a16:creationId xmlns:a16="http://schemas.microsoft.com/office/drawing/2014/main" id="{20404F58-164E-4220-BD47-7F4E5F0287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hthoek 107">
                      <a:extLst>
                        <a:ext uri="{FF2B5EF4-FFF2-40B4-BE49-F238E27FC236}">
                          <a16:creationId xmlns:a16="http://schemas.microsoft.com/office/drawing/2014/main" id="{108F68EB-9D52-476C-8F1F-17F9D01219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Rechthoek 108">
                      <a:extLst>
                        <a:ext uri="{FF2B5EF4-FFF2-40B4-BE49-F238E27FC236}">
                          <a16:creationId xmlns:a16="http://schemas.microsoft.com/office/drawing/2014/main" id="{CFECBE23-00D9-48EC-919A-D4EA14EECFB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1" name="Rechthoek 109">
                      <a:extLst>
                        <a:ext uri="{FF2B5EF4-FFF2-40B4-BE49-F238E27FC236}">
                          <a16:creationId xmlns:a16="http://schemas.microsoft.com/office/drawing/2014/main" id="{4ED1070D-AEDA-4B88-B268-AEF7E796451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4" name="Groep 92">
                    <a:extLst>
                      <a:ext uri="{FF2B5EF4-FFF2-40B4-BE49-F238E27FC236}">
                        <a16:creationId xmlns:a16="http://schemas.microsoft.com/office/drawing/2014/main" id="{76D64D5A-9006-4730-8CC9-C72386252A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08" name="Groep 96">
                      <a:extLst>
                        <a:ext uri="{FF2B5EF4-FFF2-40B4-BE49-F238E27FC236}">
                          <a16:creationId xmlns:a16="http://schemas.microsoft.com/office/drawing/2014/main" id="{7F0AC203-03D3-4248-B921-BB42BF09CC7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10" name="Rechthoek: afgeronde hoeken 98">
                        <a:extLst>
                          <a:ext uri="{FF2B5EF4-FFF2-40B4-BE49-F238E27FC236}">
                            <a16:creationId xmlns:a16="http://schemas.microsoft.com/office/drawing/2014/main" id="{BAB0B680-0AF8-47BF-AAAF-6203F393E24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11" name="Rechthoek 99">
                        <a:extLst>
                          <a:ext uri="{FF2B5EF4-FFF2-40B4-BE49-F238E27FC236}">
                            <a16:creationId xmlns:a16="http://schemas.microsoft.com/office/drawing/2014/main" id="{2BEDDAFD-4270-416C-8F61-EDD72C2489D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2" name="Rechthoek 100">
                        <a:extLst>
                          <a:ext uri="{FF2B5EF4-FFF2-40B4-BE49-F238E27FC236}">
                            <a16:creationId xmlns:a16="http://schemas.microsoft.com/office/drawing/2014/main" id="{E8DE26CE-8A37-423F-86E3-634B49AD39C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3" name="Rechthoek 101">
                        <a:extLst>
                          <a:ext uri="{FF2B5EF4-FFF2-40B4-BE49-F238E27FC236}">
                            <a16:creationId xmlns:a16="http://schemas.microsoft.com/office/drawing/2014/main" id="{108DCB75-3FDA-4FF4-8C48-4AD0DD36CAA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4" name="Rechthoek 102">
                        <a:extLst>
                          <a:ext uri="{FF2B5EF4-FFF2-40B4-BE49-F238E27FC236}">
                            <a16:creationId xmlns:a16="http://schemas.microsoft.com/office/drawing/2014/main" id="{9F35652A-4501-4757-9BA9-EB14B68C73D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5" name="Rechthoek 103">
                        <a:extLst>
                          <a:ext uri="{FF2B5EF4-FFF2-40B4-BE49-F238E27FC236}">
                            <a16:creationId xmlns:a16="http://schemas.microsoft.com/office/drawing/2014/main" id="{B476E4B0-D139-403D-A0F7-9226EDA47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9" name="Boog 97">
                      <a:extLst>
                        <a:ext uri="{FF2B5EF4-FFF2-40B4-BE49-F238E27FC236}">
                          <a16:creationId xmlns:a16="http://schemas.microsoft.com/office/drawing/2014/main" id="{99A046A8-2665-4A3A-BCFF-A7F7F4F33F95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05" name="Tekstvak 93">
                    <a:extLst>
                      <a:ext uri="{FF2B5EF4-FFF2-40B4-BE49-F238E27FC236}">
                        <a16:creationId xmlns:a16="http://schemas.microsoft.com/office/drawing/2014/main" id="{0CD3B510-E2F8-41E5-AAF0-052AC7636CAE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06" name="Tekstvak 94">
                    <a:extLst>
                      <a:ext uri="{FF2B5EF4-FFF2-40B4-BE49-F238E27FC236}">
                        <a16:creationId xmlns:a16="http://schemas.microsoft.com/office/drawing/2014/main" id="{6E89AA05-5DF2-4BB2-80E0-899A1620A0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07" name="Picture 3">
                    <a:extLst>
                      <a:ext uri="{FF2B5EF4-FFF2-40B4-BE49-F238E27FC236}">
                        <a16:creationId xmlns:a16="http://schemas.microsoft.com/office/drawing/2014/main" id="{1EF09936-7105-4D31-97CC-170B4E567936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100" name="Rechte verbindingslijn 73">
                  <a:extLst>
                    <a:ext uri="{FF2B5EF4-FFF2-40B4-BE49-F238E27FC236}">
                      <a16:creationId xmlns:a16="http://schemas.microsoft.com/office/drawing/2014/main" id="{511E1BE4-6C4A-4F96-9A51-DD8EDEC1C6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9" name="Ovaal 114">
              <a:extLst>
                <a:ext uri="{FF2B5EF4-FFF2-40B4-BE49-F238E27FC236}">
                  <a16:creationId xmlns:a16="http://schemas.microsoft.com/office/drawing/2014/main" id="{FF6ECE9A-8954-45B6-8530-41ABAF625CB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0" name="Rechthoek 115">
              <a:extLst>
                <a:ext uri="{FF2B5EF4-FFF2-40B4-BE49-F238E27FC236}">
                  <a16:creationId xmlns:a16="http://schemas.microsoft.com/office/drawing/2014/main" id="{DE40DC0B-B844-43C7-BACC-8E2DF066B127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1" name="Groep 117">
              <a:extLst>
                <a:ext uri="{FF2B5EF4-FFF2-40B4-BE49-F238E27FC236}">
                  <a16:creationId xmlns:a16="http://schemas.microsoft.com/office/drawing/2014/main" id="{85B072BF-6406-4EA2-94E0-BB1A9731D161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9" name="Groep 118">
                <a:extLst>
                  <a:ext uri="{FF2B5EF4-FFF2-40B4-BE49-F238E27FC236}">
                    <a16:creationId xmlns:a16="http://schemas.microsoft.com/office/drawing/2014/main" id="{768302C4-2688-4FC0-816D-E1B5B94E6AE0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82" name="Rechthoek 126">
                  <a:extLst>
                    <a:ext uri="{FF2B5EF4-FFF2-40B4-BE49-F238E27FC236}">
                      <a16:creationId xmlns:a16="http://schemas.microsoft.com/office/drawing/2014/main" id="{17CE75D6-216F-454A-9234-300AAF0F00F9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hthoek 124">
                  <a:extLst>
                    <a:ext uri="{FF2B5EF4-FFF2-40B4-BE49-F238E27FC236}">
                      <a16:creationId xmlns:a16="http://schemas.microsoft.com/office/drawing/2014/main" id="{AF58DCD9-C97C-4A4E-97B1-051673742E0F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" name="Rechthoek 119">
                <a:extLst>
                  <a:ext uri="{FF2B5EF4-FFF2-40B4-BE49-F238E27FC236}">
                    <a16:creationId xmlns:a16="http://schemas.microsoft.com/office/drawing/2014/main" id="{00D216E9-B1C7-4761-B41B-7A229DC1CDFB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81" name="Gelijkbenige driehoek 120">
                <a:extLst>
                  <a:ext uri="{FF2B5EF4-FFF2-40B4-BE49-F238E27FC236}">
                    <a16:creationId xmlns:a16="http://schemas.microsoft.com/office/drawing/2014/main" id="{E6DA7884-6335-4D19-9558-B861279F442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hthoek 131">
              <a:extLst>
                <a:ext uri="{FF2B5EF4-FFF2-40B4-BE49-F238E27FC236}">
                  <a16:creationId xmlns:a16="http://schemas.microsoft.com/office/drawing/2014/main" id="{BFBDC4BF-AB68-4D6E-AB0E-C51F138B00E7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hthoek 132">
              <a:extLst>
                <a:ext uri="{FF2B5EF4-FFF2-40B4-BE49-F238E27FC236}">
                  <a16:creationId xmlns:a16="http://schemas.microsoft.com/office/drawing/2014/main" id="{FD31A315-E378-49AA-BF54-B7F387E3AED7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al 133">
              <a:extLst>
                <a:ext uri="{FF2B5EF4-FFF2-40B4-BE49-F238E27FC236}">
                  <a16:creationId xmlns:a16="http://schemas.microsoft.com/office/drawing/2014/main" id="{6B8CE55E-A983-4ED0-8CC0-AD573813C38F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5" name="Afbeelding 129">
              <a:extLst>
                <a:ext uri="{FF2B5EF4-FFF2-40B4-BE49-F238E27FC236}">
                  <a16:creationId xmlns:a16="http://schemas.microsoft.com/office/drawing/2014/main" id="{54411177-6301-42E3-B814-FC2F05C7DE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76" name="Afbeelding 130">
              <a:extLst>
                <a:ext uri="{FF2B5EF4-FFF2-40B4-BE49-F238E27FC236}">
                  <a16:creationId xmlns:a16="http://schemas.microsoft.com/office/drawing/2014/main" id="{0F6FB41D-918E-4569-9C2F-CAB8483C96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77" name="Rechthoek 127">
              <a:extLst>
                <a:ext uri="{FF2B5EF4-FFF2-40B4-BE49-F238E27FC236}">
                  <a16:creationId xmlns:a16="http://schemas.microsoft.com/office/drawing/2014/main" id="{77BE9504-FBF0-4B1F-92B8-F27D6623B665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78" name="Rechthoek 125">
              <a:extLst>
                <a:ext uri="{FF2B5EF4-FFF2-40B4-BE49-F238E27FC236}">
                  <a16:creationId xmlns:a16="http://schemas.microsoft.com/office/drawing/2014/main" id="{C4AB3FC9-9AAB-4634-929C-B65F4898A32B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40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72" userDrawn="1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edia Placeholder 7">
            <a:extLst>
              <a:ext uri="{FF2B5EF4-FFF2-40B4-BE49-F238E27FC236}">
                <a16:creationId xmlns:a16="http://schemas.microsoft.com/office/drawing/2014/main" id="{7BD22EF3-1B09-4078-90BE-E9617CE8092F}"/>
              </a:ext>
            </a:extLst>
          </p:cNvPr>
          <p:cNvSpPr>
            <a:spLocks noGrp="1"/>
          </p:cNvSpPr>
          <p:nvPr>
            <p:ph type="media" sz="quarter" idx="34"/>
          </p:nvPr>
        </p:nvSpPr>
        <p:spPr>
          <a:xfrm>
            <a:off x="0" y="0"/>
            <a:ext cx="12192000" cy="6857555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6203A8A-232E-4937-96CD-D979C5F63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04938" y="5779144"/>
            <a:ext cx="4583112" cy="8899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Name</a:t>
            </a:r>
            <a:br>
              <a:rPr lang="en-GB"/>
            </a:br>
            <a:r>
              <a:rPr lang="en-GB"/>
              <a:t>Function</a:t>
            </a:r>
            <a:br>
              <a:rPr lang="en-GB"/>
            </a:br>
            <a:r>
              <a:rPr lang="en-GB"/>
              <a:t>Phone</a:t>
            </a:r>
            <a:br>
              <a:rPr lang="en-GB"/>
            </a:br>
            <a:r>
              <a:rPr lang="en-GB"/>
              <a:t>E-mail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F2EE550-CBC5-420E-A5CA-3F35D63ABB31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B579DF0-AB90-4209-90E6-C9E40AFA5C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70" name="Instruction">
              <a:extLst>
                <a:ext uri="{FF2B5EF4-FFF2-40B4-BE49-F238E27FC236}">
                  <a16:creationId xmlns:a16="http://schemas.microsoft.com/office/drawing/2014/main" id="{1BA62BBE-8A7C-4ED4-907C-AAA16E3D6E9F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71" name="Video icoon">
                <a:extLst>
                  <a:ext uri="{FF2B5EF4-FFF2-40B4-BE49-F238E27FC236}">
                    <a16:creationId xmlns:a16="http://schemas.microsoft.com/office/drawing/2014/main" id="{370AE607-47F2-4DBD-A68E-2AB65F62FE23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109" name="Rechthoek 127">
                  <a:extLst>
                    <a:ext uri="{FF2B5EF4-FFF2-40B4-BE49-F238E27FC236}">
                      <a16:creationId xmlns:a16="http://schemas.microsoft.com/office/drawing/2014/main" id="{024301CF-9E69-46B5-9A72-44BA07639F24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0" name="Vrije vorm 112">
                  <a:extLst>
                    <a:ext uri="{FF2B5EF4-FFF2-40B4-BE49-F238E27FC236}">
                      <a16:creationId xmlns:a16="http://schemas.microsoft.com/office/drawing/2014/main" id="{4214140E-5774-4705-803D-C1984D6B86DA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1" name="Vrije vorm 113">
                  <a:extLst>
                    <a:ext uri="{FF2B5EF4-FFF2-40B4-BE49-F238E27FC236}">
                      <a16:creationId xmlns:a16="http://schemas.microsoft.com/office/drawing/2014/main" id="{E9C23116-FAA9-4DB1-BE49-333810228AE7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72" name="Rechthoek 84">
                <a:extLst>
                  <a:ext uri="{FF2B5EF4-FFF2-40B4-BE49-F238E27FC236}">
                    <a16:creationId xmlns:a16="http://schemas.microsoft.com/office/drawing/2014/main" id="{97B9DB21-E3D2-4472-8A98-4A3554CBE372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0" cap="all" spc="0" normalizeH="0" baseline="0" noProof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</a:t>
                </a:r>
                <a:r>
                  <a:rPr kumimoji="0" lang="nl-NL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/change video</a:t>
                </a:r>
              </a:p>
            </p:txBody>
          </p:sp>
          <p:sp>
            <p:nvSpPr>
              <p:cNvPr id="73" name="Ovaal 85">
                <a:extLst>
                  <a:ext uri="{FF2B5EF4-FFF2-40B4-BE49-F238E27FC236}">
                    <a16:creationId xmlns:a16="http://schemas.microsoft.com/office/drawing/2014/main" id="{F9CDEEA4-7F12-463A-BD2F-1F62D139A45A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74" name="Rechte verbindingslijn 86">
                <a:extLst>
                  <a:ext uri="{FF2B5EF4-FFF2-40B4-BE49-F238E27FC236}">
                    <a16:creationId xmlns:a16="http://schemas.microsoft.com/office/drawing/2014/main" id="{2627B043-67B6-49D3-B527-D2B47923F2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75" name="Rechte verbindingslijn 87">
                <a:extLst>
                  <a:ext uri="{FF2B5EF4-FFF2-40B4-BE49-F238E27FC236}">
                    <a16:creationId xmlns:a16="http://schemas.microsoft.com/office/drawing/2014/main" id="{4BCA6567-D58A-46BC-BEAD-36F0396E42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6" name="Rechthoek 88">
                <a:extLst>
                  <a:ext uri="{FF2B5EF4-FFF2-40B4-BE49-F238E27FC236}">
                    <a16:creationId xmlns:a16="http://schemas.microsoft.com/office/drawing/2014/main" id="{83717C21-F709-4E1B-8C7D-65EB6ACDEEE8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7" name="Rechte verbindingslijn 123">
                <a:extLst>
                  <a:ext uri="{FF2B5EF4-FFF2-40B4-BE49-F238E27FC236}">
                    <a16:creationId xmlns:a16="http://schemas.microsoft.com/office/drawing/2014/main" id="{14A7C588-8CA0-46A9-8148-A8FEAC54D7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8" name="Ovaal 90">
                <a:extLst>
                  <a:ext uri="{FF2B5EF4-FFF2-40B4-BE49-F238E27FC236}">
                    <a16:creationId xmlns:a16="http://schemas.microsoft.com/office/drawing/2014/main" id="{ED203A6E-6196-4543-9763-DB1330026DCC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79" name="Rechthoek 91">
                <a:extLst>
                  <a:ext uri="{FF2B5EF4-FFF2-40B4-BE49-F238E27FC236}">
                    <a16:creationId xmlns:a16="http://schemas.microsoft.com/office/drawing/2014/main" id="{51109D00-7A47-4AA9-8410-1AEDB6F33772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80" name="Groep 92">
                <a:extLst>
                  <a:ext uri="{FF2B5EF4-FFF2-40B4-BE49-F238E27FC236}">
                    <a16:creationId xmlns:a16="http://schemas.microsoft.com/office/drawing/2014/main" id="{873B7983-8A3B-4700-B608-B6001AAC22FB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6" name="Rechthoek 119">
                  <a:extLst>
                    <a:ext uri="{FF2B5EF4-FFF2-40B4-BE49-F238E27FC236}">
                      <a16:creationId xmlns:a16="http://schemas.microsoft.com/office/drawing/2014/main" id="{6194A40E-8139-43B3-A6F4-EFB7A8FE2143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107" name="Rechte verbindingslijn 120">
                  <a:extLst>
                    <a:ext uri="{FF2B5EF4-FFF2-40B4-BE49-F238E27FC236}">
                      <a16:creationId xmlns:a16="http://schemas.microsoft.com/office/drawing/2014/main" id="{80D4D64C-A491-413C-A6B4-3E9C7218DF15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08" name="Gelijkbenige driehoek 121">
                  <a:extLst>
                    <a:ext uri="{FF2B5EF4-FFF2-40B4-BE49-F238E27FC236}">
                      <a16:creationId xmlns:a16="http://schemas.microsoft.com/office/drawing/2014/main" id="{1D29F7E2-49AF-4935-BD55-083A49BC688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1" name="Ovaal 93">
                <a:extLst>
                  <a:ext uri="{FF2B5EF4-FFF2-40B4-BE49-F238E27FC236}">
                    <a16:creationId xmlns:a16="http://schemas.microsoft.com/office/drawing/2014/main" id="{F53056B5-F156-47EA-BD31-FBEC3BADE2CD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82" name="Rechthoek 94">
                <a:extLst>
                  <a:ext uri="{FF2B5EF4-FFF2-40B4-BE49-F238E27FC236}">
                    <a16:creationId xmlns:a16="http://schemas.microsoft.com/office/drawing/2014/main" id="{252608E9-822B-4A08-A7BE-8D6A6EF4B361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83" name="Rechte verbindingslijn 95">
                <a:extLst>
                  <a:ext uri="{FF2B5EF4-FFF2-40B4-BE49-F238E27FC236}">
                    <a16:creationId xmlns:a16="http://schemas.microsoft.com/office/drawing/2014/main" id="{D905074C-0E3E-48F6-968A-681F158941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84" name="Groep 97">
                <a:extLst>
                  <a:ext uri="{FF2B5EF4-FFF2-40B4-BE49-F238E27FC236}">
                    <a16:creationId xmlns:a16="http://schemas.microsoft.com/office/drawing/2014/main" id="{07E3FA63-A4D4-4C5D-9E26-EDF81EF89EE9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85" name="Rechthoek 98">
                  <a:extLst>
                    <a:ext uri="{FF2B5EF4-FFF2-40B4-BE49-F238E27FC236}">
                      <a16:creationId xmlns:a16="http://schemas.microsoft.com/office/drawing/2014/main" id="{9277C66E-336F-4919-BCE0-4302BD7AFD7E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Rechthoek 99">
                  <a:extLst>
                    <a:ext uri="{FF2B5EF4-FFF2-40B4-BE49-F238E27FC236}">
                      <a16:creationId xmlns:a16="http://schemas.microsoft.com/office/drawing/2014/main" id="{D753774B-48C7-4C91-8BF8-68DA27F26B59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7" name="Groep 100">
                  <a:extLst>
                    <a:ext uri="{FF2B5EF4-FFF2-40B4-BE49-F238E27FC236}">
                      <a16:creationId xmlns:a16="http://schemas.microsoft.com/office/drawing/2014/main" id="{A1760EE8-FAB0-4244-BECF-8B01F247A33B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100" name="Rechthoek: afgeronde hoeken 113">
                    <a:extLst>
                      <a:ext uri="{FF2B5EF4-FFF2-40B4-BE49-F238E27FC236}">
                        <a16:creationId xmlns:a16="http://schemas.microsoft.com/office/drawing/2014/main" id="{2EE2AB69-A3ED-44DF-A0CE-2B0B86DD81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1" name="Rechthoek 114">
                    <a:extLst>
                      <a:ext uri="{FF2B5EF4-FFF2-40B4-BE49-F238E27FC236}">
                        <a16:creationId xmlns:a16="http://schemas.microsoft.com/office/drawing/2014/main" id="{CE7C6581-E3AF-43D2-BFAD-A30FC7294F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Rechthoek 115">
                    <a:extLst>
                      <a:ext uri="{FF2B5EF4-FFF2-40B4-BE49-F238E27FC236}">
                        <a16:creationId xmlns:a16="http://schemas.microsoft.com/office/drawing/2014/main" id="{F3C9E831-8D39-45F5-8ECC-2C2FC06E3D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Rechthoek 116">
                    <a:extLst>
                      <a:ext uri="{FF2B5EF4-FFF2-40B4-BE49-F238E27FC236}">
                        <a16:creationId xmlns:a16="http://schemas.microsoft.com/office/drawing/2014/main" id="{FB56E867-8798-43F2-B855-A02346E428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hthoek 117">
                    <a:extLst>
                      <a:ext uri="{FF2B5EF4-FFF2-40B4-BE49-F238E27FC236}">
                        <a16:creationId xmlns:a16="http://schemas.microsoft.com/office/drawing/2014/main" id="{BFDB91EC-978F-4B9D-9C8D-688C36A443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5" name="Rechthoek 118">
                    <a:extLst>
                      <a:ext uri="{FF2B5EF4-FFF2-40B4-BE49-F238E27FC236}">
                        <a16:creationId xmlns:a16="http://schemas.microsoft.com/office/drawing/2014/main" id="{AE55375C-A002-435B-8806-E25B544B9E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" name="Groep 101">
                  <a:extLst>
                    <a:ext uri="{FF2B5EF4-FFF2-40B4-BE49-F238E27FC236}">
                      <a16:creationId xmlns:a16="http://schemas.microsoft.com/office/drawing/2014/main" id="{1B108FE9-6339-4514-958E-831DB0178744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92" name="Groep 105">
                    <a:extLst>
                      <a:ext uri="{FF2B5EF4-FFF2-40B4-BE49-F238E27FC236}">
                        <a16:creationId xmlns:a16="http://schemas.microsoft.com/office/drawing/2014/main" id="{13F4E6C3-63C0-4499-B2FF-13D4B7C9F3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94" name="Rechthoek: afgeronde hoeken 107">
                      <a:extLst>
                        <a:ext uri="{FF2B5EF4-FFF2-40B4-BE49-F238E27FC236}">
                          <a16:creationId xmlns:a16="http://schemas.microsoft.com/office/drawing/2014/main" id="{59E2A075-9022-48A1-B529-5677E45372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5" name="Rechthoek 108">
                      <a:extLst>
                        <a:ext uri="{FF2B5EF4-FFF2-40B4-BE49-F238E27FC236}">
                          <a16:creationId xmlns:a16="http://schemas.microsoft.com/office/drawing/2014/main" id="{8BB546AE-6218-4057-BAF6-0A90CB2A2A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6" name="Rechthoek 109">
                      <a:extLst>
                        <a:ext uri="{FF2B5EF4-FFF2-40B4-BE49-F238E27FC236}">
                          <a16:creationId xmlns:a16="http://schemas.microsoft.com/office/drawing/2014/main" id="{2BD29280-48AE-4D45-A614-9D05BFA1E6B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7" name="Rechthoek 110">
                      <a:extLst>
                        <a:ext uri="{FF2B5EF4-FFF2-40B4-BE49-F238E27FC236}">
                          <a16:creationId xmlns:a16="http://schemas.microsoft.com/office/drawing/2014/main" id="{AE3408A4-ED46-403E-B2AD-54DC3BC066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8" name="Rechthoek 111">
                      <a:extLst>
                        <a:ext uri="{FF2B5EF4-FFF2-40B4-BE49-F238E27FC236}">
                          <a16:creationId xmlns:a16="http://schemas.microsoft.com/office/drawing/2014/main" id="{F542A999-C5C4-4013-ACE8-8174735DF2E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9" name="Rechthoek 112">
                      <a:extLst>
                        <a:ext uri="{FF2B5EF4-FFF2-40B4-BE49-F238E27FC236}">
                          <a16:creationId xmlns:a16="http://schemas.microsoft.com/office/drawing/2014/main" id="{BCB58A01-C3FA-4B25-A45C-0E235A2392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93" name="Boog 106">
                    <a:extLst>
                      <a:ext uri="{FF2B5EF4-FFF2-40B4-BE49-F238E27FC236}">
                        <a16:creationId xmlns:a16="http://schemas.microsoft.com/office/drawing/2014/main" id="{2F7ACCC1-69CC-4052-A157-8E48CA458752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89" name="Tekstvak 102">
                  <a:extLst>
                    <a:ext uri="{FF2B5EF4-FFF2-40B4-BE49-F238E27FC236}">
                      <a16:creationId xmlns:a16="http://schemas.microsoft.com/office/drawing/2014/main" id="{BCFA8F8A-4997-44C7-8E15-AC928C8A4C0A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90" name="Tekstvak 103">
                  <a:extLst>
                    <a:ext uri="{FF2B5EF4-FFF2-40B4-BE49-F238E27FC236}">
                      <a16:creationId xmlns:a16="http://schemas.microsoft.com/office/drawing/2014/main" id="{A5DBD474-82C4-4F65-8453-8D5C9026F58E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91" name="Picture 3">
                  <a:extLst>
                    <a:ext uri="{FF2B5EF4-FFF2-40B4-BE49-F238E27FC236}">
                      <a16:creationId xmlns:a16="http://schemas.microsoft.com/office/drawing/2014/main" id="{3295F7A3-F5F2-41BE-B3FC-3C529DDD157D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59" name="Tijdelijke aanduiding voor tekst 3">
            <a:extLst>
              <a:ext uri="{FF2B5EF4-FFF2-40B4-BE49-F238E27FC236}">
                <a16:creationId xmlns:a16="http://schemas.microsoft.com/office/drawing/2014/main" id="{55B42E98-E9A1-468E-8C2F-3F2AA85650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67838" y="6454800"/>
            <a:ext cx="2273300" cy="216000"/>
          </a:xfr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Web address</a:t>
            </a:r>
          </a:p>
        </p:txBody>
      </p:sp>
    </p:spTree>
    <p:extLst>
      <p:ext uri="{BB962C8B-B14F-4D97-AF65-F5344CB8AC3E}">
        <p14:creationId xmlns:p14="http://schemas.microsoft.com/office/powerpoint/2010/main" val="115027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72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938" y="7020000"/>
            <a:ext cx="4691061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4BD115-929D-4295-A0FB-B05D6EF47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6454800"/>
            <a:ext cx="5365750" cy="216000"/>
          </a:xfrm>
        </p:spPr>
        <p:txBody>
          <a:bodyPr anchor="b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Date | </a:t>
            </a:r>
            <a:r>
              <a:rPr lang="nl-NL" err="1"/>
              <a:t>Place</a:t>
            </a:r>
            <a:r>
              <a:rPr lang="nl-NL"/>
              <a:t> | Version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B7A65A6-651F-4788-A4CF-C2D5FE0F35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4938" y="5841105"/>
            <a:ext cx="4691061" cy="216000"/>
          </a:xfr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BA449CC-15F6-4A45-AC1B-FDD68E3FAB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939" y="6057104"/>
            <a:ext cx="4691061" cy="611983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err="1"/>
              <a:t>Function</a:t>
            </a:r>
            <a:br>
              <a:rPr lang="nl-NL"/>
            </a:br>
            <a:r>
              <a:rPr lang="nl-NL"/>
              <a:t>Business Unit</a:t>
            </a:r>
          </a:p>
          <a:p>
            <a:pPr lvl="0"/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9583E8-B4C3-47D2-B01F-763E0A3EDB7E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45F5B8-CF4B-4346-A7DD-FCC2B664D683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ED3FD65-FB69-4970-8F75-369B735A3C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3" name="Instruction">
                <a:extLst>
                  <a:ext uri="{FF2B5EF4-FFF2-40B4-BE49-F238E27FC236}">
                    <a16:creationId xmlns:a16="http://schemas.microsoft.com/office/drawing/2014/main" id="{F6683A72-B49E-4CCD-802E-5BD4381D807B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7" name="Rechthoek 68">
                  <a:extLst>
                    <a:ext uri="{FF2B5EF4-FFF2-40B4-BE49-F238E27FC236}">
                      <a16:creationId xmlns:a16="http://schemas.microsoft.com/office/drawing/2014/main" id="{B45B0618-903F-45A4-B408-538BADF15F54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8" name="Ovaal 69">
                  <a:extLst>
                    <a:ext uri="{FF2B5EF4-FFF2-40B4-BE49-F238E27FC236}">
                      <a16:creationId xmlns:a16="http://schemas.microsoft.com/office/drawing/2014/main" id="{4955493A-7D58-4A55-9D75-C1BA30C372EA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22" name="Rechte verbindingslijn 70">
                  <a:extLst>
                    <a:ext uri="{FF2B5EF4-FFF2-40B4-BE49-F238E27FC236}">
                      <a16:creationId xmlns:a16="http://schemas.microsoft.com/office/drawing/2014/main" id="{115EFBD0-74FE-44EB-A1F0-1282F4817F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23" name="Rechte verbindingslijn 71">
                  <a:extLst>
                    <a:ext uri="{FF2B5EF4-FFF2-40B4-BE49-F238E27FC236}">
                      <a16:creationId xmlns:a16="http://schemas.microsoft.com/office/drawing/2014/main" id="{E6D3E428-EF86-4189-8CB7-C9B6D5AF6BE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24" name="Rechthoek 72">
                  <a:extLst>
                    <a:ext uri="{FF2B5EF4-FFF2-40B4-BE49-F238E27FC236}">
                      <a16:creationId xmlns:a16="http://schemas.microsoft.com/office/drawing/2014/main" id="{6833ABE9-2A10-446E-B091-FB8056F704B8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25" name="Rechte verbindingslijn 73">
                  <a:extLst>
                    <a:ext uri="{FF2B5EF4-FFF2-40B4-BE49-F238E27FC236}">
                      <a16:creationId xmlns:a16="http://schemas.microsoft.com/office/drawing/2014/main" id="{F70BFFF6-C0C8-4EBB-A4FD-DCC99402FA0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26" name="Ovaal 74">
                  <a:extLst>
                    <a:ext uri="{FF2B5EF4-FFF2-40B4-BE49-F238E27FC236}">
                      <a16:creationId xmlns:a16="http://schemas.microsoft.com/office/drawing/2014/main" id="{3893EB7F-D894-48F1-8E7A-ED691C4F6734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27" name="Rechthoek 75">
                  <a:extLst>
                    <a:ext uri="{FF2B5EF4-FFF2-40B4-BE49-F238E27FC236}">
                      <a16:creationId xmlns:a16="http://schemas.microsoft.com/office/drawing/2014/main" id="{9D911D9D-3E03-421B-9F85-F4FA7656A384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8" name="Groep 76">
                  <a:extLst>
                    <a:ext uri="{FF2B5EF4-FFF2-40B4-BE49-F238E27FC236}">
                      <a16:creationId xmlns:a16="http://schemas.microsoft.com/office/drawing/2014/main" id="{BD497C5D-E830-471D-9E77-53DAA3687141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62" name="Rechthoek 116">
                    <a:extLst>
                      <a:ext uri="{FF2B5EF4-FFF2-40B4-BE49-F238E27FC236}">
                        <a16:creationId xmlns:a16="http://schemas.microsoft.com/office/drawing/2014/main" id="{BC17C6D8-6D50-447C-BFA0-33BCD2FD2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63" name="Rechte verbindingslijn 117">
                    <a:extLst>
                      <a:ext uri="{FF2B5EF4-FFF2-40B4-BE49-F238E27FC236}">
                        <a16:creationId xmlns:a16="http://schemas.microsoft.com/office/drawing/2014/main" id="{50A0FE9F-4A44-41F0-AA96-726D4A72F0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64" name="Gelijkbenige driehoek 118">
                    <a:extLst>
                      <a:ext uri="{FF2B5EF4-FFF2-40B4-BE49-F238E27FC236}">
                        <a16:creationId xmlns:a16="http://schemas.microsoft.com/office/drawing/2014/main" id="{29A8E865-7A45-4B72-8E0F-5D02B4153793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9" name="Groep 77">
                  <a:extLst>
                    <a:ext uri="{FF2B5EF4-FFF2-40B4-BE49-F238E27FC236}">
                      <a16:creationId xmlns:a16="http://schemas.microsoft.com/office/drawing/2014/main" id="{CA30D1E3-504B-4C10-BD26-A9CD6ABD0B31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56" name="Rechthoek 110">
                    <a:extLst>
                      <a:ext uri="{FF2B5EF4-FFF2-40B4-BE49-F238E27FC236}">
                        <a16:creationId xmlns:a16="http://schemas.microsoft.com/office/drawing/2014/main" id="{391AAFB5-3AFC-4899-A50B-6730CD34CE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Ovaal 111">
                    <a:extLst>
                      <a:ext uri="{FF2B5EF4-FFF2-40B4-BE49-F238E27FC236}">
                        <a16:creationId xmlns:a16="http://schemas.microsoft.com/office/drawing/2014/main" id="{5C93B8A5-D2FC-406C-BC31-D7914370F2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Vrije vorm: vorm 112">
                    <a:extLst>
                      <a:ext uri="{FF2B5EF4-FFF2-40B4-BE49-F238E27FC236}">
                        <a16:creationId xmlns:a16="http://schemas.microsoft.com/office/drawing/2014/main" id="{C1824B0F-008D-41AB-8EFC-48047162C596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hthoek: afgeronde hoeken 113">
                    <a:extLst>
                      <a:ext uri="{FF2B5EF4-FFF2-40B4-BE49-F238E27FC236}">
                        <a16:creationId xmlns:a16="http://schemas.microsoft.com/office/drawing/2014/main" id="{F24F8DB7-25F7-4701-AD62-AB98D8FD2D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0" name="Rechte verbindingslijn 114">
                    <a:extLst>
                      <a:ext uri="{FF2B5EF4-FFF2-40B4-BE49-F238E27FC236}">
                        <a16:creationId xmlns:a16="http://schemas.microsoft.com/office/drawing/2014/main" id="{5E12FF10-A6CB-4C1F-A3BB-5394A779C0B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1" name="Rechte verbindingslijn 115">
                    <a:extLst>
                      <a:ext uri="{FF2B5EF4-FFF2-40B4-BE49-F238E27FC236}">
                        <a16:creationId xmlns:a16="http://schemas.microsoft.com/office/drawing/2014/main" id="{B8307DA0-B627-45F4-BD20-128ACF905633}"/>
                      </a:ext>
                    </a:extLst>
                  </p:cNvPr>
                  <p:cNvCxnSpPr>
                    <a:cxnSpLocks/>
                    <a:stCxn id="59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30" name="Ovaal 78">
                  <a:extLst>
                    <a:ext uri="{FF2B5EF4-FFF2-40B4-BE49-F238E27FC236}">
                      <a16:creationId xmlns:a16="http://schemas.microsoft.com/office/drawing/2014/main" id="{8E8CAF9B-C7CE-42CB-81AC-1CDAD0ED03F7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31" name="Rechthoek 79">
                  <a:extLst>
                    <a:ext uri="{FF2B5EF4-FFF2-40B4-BE49-F238E27FC236}">
                      <a16:creationId xmlns:a16="http://schemas.microsoft.com/office/drawing/2014/main" id="{9033570E-5B8A-49EB-9F76-A758B040D1BF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32" name="Rechte verbindingslijn 80">
                  <a:extLst>
                    <a:ext uri="{FF2B5EF4-FFF2-40B4-BE49-F238E27FC236}">
                      <a16:creationId xmlns:a16="http://schemas.microsoft.com/office/drawing/2014/main" id="{AF8790B8-0AC2-48B7-8A40-CD8FDC37511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34" name="Groep 88">
                  <a:extLst>
                    <a:ext uri="{FF2B5EF4-FFF2-40B4-BE49-F238E27FC236}">
                      <a16:creationId xmlns:a16="http://schemas.microsoft.com/office/drawing/2014/main" id="{D0278D4E-CFF3-4817-9293-FF0AC5D57FD5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35" name="Rechthoek 89">
                    <a:extLst>
                      <a:ext uri="{FF2B5EF4-FFF2-40B4-BE49-F238E27FC236}">
                        <a16:creationId xmlns:a16="http://schemas.microsoft.com/office/drawing/2014/main" id="{14AAAF85-43CB-4125-B79C-214B8526C2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Rechthoek 90">
                    <a:extLst>
                      <a:ext uri="{FF2B5EF4-FFF2-40B4-BE49-F238E27FC236}">
                        <a16:creationId xmlns:a16="http://schemas.microsoft.com/office/drawing/2014/main" id="{A8429611-DF75-4C99-B42E-FB2211DF71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7" name="Groep 91">
                    <a:extLst>
                      <a:ext uri="{FF2B5EF4-FFF2-40B4-BE49-F238E27FC236}">
                        <a16:creationId xmlns:a16="http://schemas.microsoft.com/office/drawing/2014/main" id="{8EDB5F1B-2975-4FB8-AB11-0E40FA3ECB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50" name="Rechthoek: afgeronde hoeken 104">
                      <a:extLst>
                        <a:ext uri="{FF2B5EF4-FFF2-40B4-BE49-F238E27FC236}">
                          <a16:creationId xmlns:a16="http://schemas.microsoft.com/office/drawing/2014/main" id="{BD43EB4F-51E9-41F6-984E-4A31AB35C2E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" name="Rechthoek 105">
                      <a:extLst>
                        <a:ext uri="{FF2B5EF4-FFF2-40B4-BE49-F238E27FC236}">
                          <a16:creationId xmlns:a16="http://schemas.microsoft.com/office/drawing/2014/main" id="{2A39B047-AF19-43ED-8647-C8BDF4D135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Rechthoek 106">
                      <a:extLst>
                        <a:ext uri="{FF2B5EF4-FFF2-40B4-BE49-F238E27FC236}">
                          <a16:creationId xmlns:a16="http://schemas.microsoft.com/office/drawing/2014/main" id="{4997BC50-11E5-4B8A-B631-D771B7D8A0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Rechthoek 107">
                      <a:extLst>
                        <a:ext uri="{FF2B5EF4-FFF2-40B4-BE49-F238E27FC236}">
                          <a16:creationId xmlns:a16="http://schemas.microsoft.com/office/drawing/2014/main" id="{3256DD63-269B-45C1-B412-EA0EDA6AF2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Rechthoek 108">
                      <a:extLst>
                        <a:ext uri="{FF2B5EF4-FFF2-40B4-BE49-F238E27FC236}">
                          <a16:creationId xmlns:a16="http://schemas.microsoft.com/office/drawing/2014/main" id="{2C37CE0C-6D1B-41F6-9DE9-50D981EFE8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Rechthoek 109">
                      <a:extLst>
                        <a:ext uri="{FF2B5EF4-FFF2-40B4-BE49-F238E27FC236}">
                          <a16:creationId xmlns:a16="http://schemas.microsoft.com/office/drawing/2014/main" id="{DF7C0038-6D4A-429C-B1ED-ED788B3D7C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38" name="Groep 92">
                    <a:extLst>
                      <a:ext uri="{FF2B5EF4-FFF2-40B4-BE49-F238E27FC236}">
                        <a16:creationId xmlns:a16="http://schemas.microsoft.com/office/drawing/2014/main" id="{65260C3C-EAA7-4D71-B50E-05EFB2BB5CF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42" name="Groep 96">
                      <a:extLst>
                        <a:ext uri="{FF2B5EF4-FFF2-40B4-BE49-F238E27FC236}">
                          <a16:creationId xmlns:a16="http://schemas.microsoft.com/office/drawing/2014/main" id="{9E7BFD24-7694-4251-A225-A8BAD5E6C66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44" name="Rechthoek: afgeronde hoeken 98">
                        <a:extLst>
                          <a:ext uri="{FF2B5EF4-FFF2-40B4-BE49-F238E27FC236}">
                            <a16:creationId xmlns:a16="http://schemas.microsoft.com/office/drawing/2014/main" id="{E1C88C4F-86DC-4574-85B6-CEC9FC2CC7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" name="Rechthoek 99">
                        <a:extLst>
                          <a:ext uri="{FF2B5EF4-FFF2-40B4-BE49-F238E27FC236}">
                            <a16:creationId xmlns:a16="http://schemas.microsoft.com/office/drawing/2014/main" id="{D42A1FA5-B7B0-4E40-B0D5-79C0BD30F4C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Rechthoek 100">
                        <a:extLst>
                          <a:ext uri="{FF2B5EF4-FFF2-40B4-BE49-F238E27FC236}">
                            <a16:creationId xmlns:a16="http://schemas.microsoft.com/office/drawing/2014/main" id="{680FEF5A-2188-46CE-9485-2B2D36A8D0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" name="Rechthoek 101">
                        <a:extLst>
                          <a:ext uri="{FF2B5EF4-FFF2-40B4-BE49-F238E27FC236}">
                            <a16:creationId xmlns:a16="http://schemas.microsoft.com/office/drawing/2014/main" id="{6DCFAAE4-84B2-4F65-873A-005785F4712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" name="Rechthoek 102">
                        <a:extLst>
                          <a:ext uri="{FF2B5EF4-FFF2-40B4-BE49-F238E27FC236}">
                            <a16:creationId xmlns:a16="http://schemas.microsoft.com/office/drawing/2014/main" id="{2F511E65-F5A8-4524-8789-B0ED6F089EB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" name="Rechthoek 103">
                        <a:extLst>
                          <a:ext uri="{FF2B5EF4-FFF2-40B4-BE49-F238E27FC236}">
                            <a16:creationId xmlns:a16="http://schemas.microsoft.com/office/drawing/2014/main" id="{995EA5D0-05A8-4B88-8325-F9DA47A0D5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Boog 97">
                      <a:extLst>
                        <a:ext uri="{FF2B5EF4-FFF2-40B4-BE49-F238E27FC236}">
                          <a16:creationId xmlns:a16="http://schemas.microsoft.com/office/drawing/2014/main" id="{32C05CFD-BB63-4CCC-8524-716B01B9DE16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39" name="Tekstvak 93">
                    <a:extLst>
                      <a:ext uri="{FF2B5EF4-FFF2-40B4-BE49-F238E27FC236}">
                        <a16:creationId xmlns:a16="http://schemas.microsoft.com/office/drawing/2014/main" id="{D3D113F6-3717-4FF3-B38D-86B22E9AED1F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40" name="Tekstvak 94">
                    <a:extLst>
                      <a:ext uri="{FF2B5EF4-FFF2-40B4-BE49-F238E27FC236}">
                        <a16:creationId xmlns:a16="http://schemas.microsoft.com/office/drawing/2014/main" id="{2F2E735C-CC42-4156-96AC-AA7A456CA15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41" name="Picture 3">
                    <a:extLst>
                      <a:ext uri="{FF2B5EF4-FFF2-40B4-BE49-F238E27FC236}">
                        <a16:creationId xmlns:a16="http://schemas.microsoft.com/office/drawing/2014/main" id="{4299F621-BA9A-47D6-8F90-7A4421E849AC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83" name="Rechte verbindingslijn 73">
                  <a:extLst>
                    <a:ext uri="{FF2B5EF4-FFF2-40B4-BE49-F238E27FC236}">
                      <a16:creationId xmlns:a16="http://schemas.microsoft.com/office/drawing/2014/main" id="{00432C25-6855-4A84-9DA2-F41F2EB669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8" name="Ovaal 114">
              <a:extLst>
                <a:ext uri="{FF2B5EF4-FFF2-40B4-BE49-F238E27FC236}">
                  <a16:creationId xmlns:a16="http://schemas.microsoft.com/office/drawing/2014/main" id="{2190B314-5B7F-425B-B873-C28BE499C4BF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69" name="Rechthoek 115">
              <a:extLst>
                <a:ext uri="{FF2B5EF4-FFF2-40B4-BE49-F238E27FC236}">
                  <a16:creationId xmlns:a16="http://schemas.microsoft.com/office/drawing/2014/main" id="{2710EF95-B5C1-45FC-ADD5-487A1BE38399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0" name="Groep 117">
              <a:extLst>
                <a:ext uri="{FF2B5EF4-FFF2-40B4-BE49-F238E27FC236}">
                  <a16:creationId xmlns:a16="http://schemas.microsoft.com/office/drawing/2014/main" id="{C951F3C5-FBCA-47F6-AB55-4260CA3E24D4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1" name="Groep 118">
                <a:extLst>
                  <a:ext uri="{FF2B5EF4-FFF2-40B4-BE49-F238E27FC236}">
                    <a16:creationId xmlns:a16="http://schemas.microsoft.com/office/drawing/2014/main" id="{096F0CB2-250B-4130-B0EB-D75BC05CCE71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74" name="Rechthoek 126">
                  <a:extLst>
                    <a:ext uri="{FF2B5EF4-FFF2-40B4-BE49-F238E27FC236}">
                      <a16:creationId xmlns:a16="http://schemas.microsoft.com/office/drawing/2014/main" id="{B93D8A15-1690-46B4-BAF8-6447DAE8C70F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hthoek 124">
                  <a:extLst>
                    <a:ext uri="{FF2B5EF4-FFF2-40B4-BE49-F238E27FC236}">
                      <a16:creationId xmlns:a16="http://schemas.microsoft.com/office/drawing/2014/main" id="{7C8BA00F-431E-4095-93B7-0D051B818429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2" name="Rechthoek 119">
                <a:extLst>
                  <a:ext uri="{FF2B5EF4-FFF2-40B4-BE49-F238E27FC236}">
                    <a16:creationId xmlns:a16="http://schemas.microsoft.com/office/drawing/2014/main" id="{964A1BED-6C15-4292-85B5-63EA39339F5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73" name="Gelijkbenige driehoek 120">
                <a:extLst>
                  <a:ext uri="{FF2B5EF4-FFF2-40B4-BE49-F238E27FC236}">
                    <a16:creationId xmlns:a16="http://schemas.microsoft.com/office/drawing/2014/main" id="{E705F1D1-93C2-4DEA-B5A1-F7BD5C5B70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Rechthoek 131">
              <a:extLst>
                <a:ext uri="{FF2B5EF4-FFF2-40B4-BE49-F238E27FC236}">
                  <a16:creationId xmlns:a16="http://schemas.microsoft.com/office/drawing/2014/main" id="{013CA35F-B041-4FBC-90D3-3C2B98711C74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hthoek 132">
              <a:extLst>
                <a:ext uri="{FF2B5EF4-FFF2-40B4-BE49-F238E27FC236}">
                  <a16:creationId xmlns:a16="http://schemas.microsoft.com/office/drawing/2014/main" id="{1BA04DC6-D804-414A-8CCF-5013542880B5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al 133">
              <a:extLst>
                <a:ext uri="{FF2B5EF4-FFF2-40B4-BE49-F238E27FC236}">
                  <a16:creationId xmlns:a16="http://schemas.microsoft.com/office/drawing/2014/main" id="{A02B3BD7-E596-4960-B778-DFAF0E631F01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9" name="Afbeelding 129">
              <a:extLst>
                <a:ext uri="{FF2B5EF4-FFF2-40B4-BE49-F238E27FC236}">
                  <a16:creationId xmlns:a16="http://schemas.microsoft.com/office/drawing/2014/main" id="{972E3A5E-7621-4AD2-A74F-59883A79BC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80" name="Afbeelding 130">
              <a:extLst>
                <a:ext uri="{FF2B5EF4-FFF2-40B4-BE49-F238E27FC236}">
                  <a16:creationId xmlns:a16="http://schemas.microsoft.com/office/drawing/2014/main" id="{12D2FDF1-B36F-41E0-B8A8-17409E4DF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81" name="Rechthoek 127">
              <a:extLst>
                <a:ext uri="{FF2B5EF4-FFF2-40B4-BE49-F238E27FC236}">
                  <a16:creationId xmlns:a16="http://schemas.microsoft.com/office/drawing/2014/main" id="{B6315481-004B-4805-AED5-AE8E2CA561FF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82" name="Rechthoek 125">
              <a:extLst>
                <a:ext uri="{FF2B5EF4-FFF2-40B4-BE49-F238E27FC236}">
                  <a16:creationId xmlns:a16="http://schemas.microsoft.com/office/drawing/2014/main" id="{A5B0297F-0EED-4668-9A3B-85D01179FE4B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79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B7C1A598-AE18-498F-BB04-E9C40AD03A5D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9" name="Rechte verbindingslijn 11">
              <a:extLst>
                <a:ext uri="{FF2B5EF4-FFF2-40B4-BE49-F238E27FC236}">
                  <a16:creationId xmlns:a16="http://schemas.microsoft.com/office/drawing/2014/main" id="{96234AA1-9A6C-4D98-AB28-D67C61FBA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" name="Rechthoek 21">
              <a:extLst>
                <a:ext uri="{FF2B5EF4-FFF2-40B4-BE49-F238E27FC236}">
                  <a16:creationId xmlns:a16="http://schemas.microsoft.com/office/drawing/2014/main" id="{92F6122E-F2C2-4540-A043-B7D9E128D75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0" name="Ovaal 22">
              <a:extLst>
                <a:ext uri="{FF2B5EF4-FFF2-40B4-BE49-F238E27FC236}">
                  <a16:creationId xmlns:a16="http://schemas.microsoft.com/office/drawing/2014/main" id="{C16E2CDE-2D8D-4ED1-A5FB-127F1D98667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" name="Rechte verbindingslijn 23">
              <a:extLst>
                <a:ext uri="{FF2B5EF4-FFF2-40B4-BE49-F238E27FC236}">
                  <a16:creationId xmlns:a16="http://schemas.microsoft.com/office/drawing/2014/main" id="{1A817E28-9214-4920-AD8C-C23EA4071E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4">
              <a:extLst>
                <a:ext uri="{FF2B5EF4-FFF2-40B4-BE49-F238E27FC236}">
                  <a16:creationId xmlns:a16="http://schemas.microsoft.com/office/drawing/2014/main" id="{822C7F67-49F2-4308-9875-231AE66F8194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4" name="Rechthoek 36">
                <a:extLst>
                  <a:ext uri="{FF2B5EF4-FFF2-40B4-BE49-F238E27FC236}">
                    <a16:creationId xmlns:a16="http://schemas.microsoft.com/office/drawing/2014/main" id="{1BC74D99-58B3-4531-BF40-4691332312F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5" name="Rechte verbindingslijn 37">
                <a:extLst>
                  <a:ext uri="{FF2B5EF4-FFF2-40B4-BE49-F238E27FC236}">
                    <a16:creationId xmlns:a16="http://schemas.microsoft.com/office/drawing/2014/main" id="{3D7CF5B9-75C9-4428-AA31-6EAA378916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8">
                <a:extLst>
                  <a:ext uri="{FF2B5EF4-FFF2-40B4-BE49-F238E27FC236}">
                    <a16:creationId xmlns:a16="http://schemas.microsoft.com/office/drawing/2014/main" id="{888CC11F-DC09-4701-BC1D-1A16C0B864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hthoek 39">
                <a:extLst>
                  <a:ext uri="{FF2B5EF4-FFF2-40B4-BE49-F238E27FC236}">
                    <a16:creationId xmlns:a16="http://schemas.microsoft.com/office/drawing/2014/main" id="{19382271-2A0E-4C90-91A2-E5BCA26A532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Groep 40">
                <a:extLst>
                  <a:ext uri="{FF2B5EF4-FFF2-40B4-BE49-F238E27FC236}">
                    <a16:creationId xmlns:a16="http://schemas.microsoft.com/office/drawing/2014/main" id="{BE202754-9584-4837-9C66-96798E703AC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7" name="Groep 79">
                  <a:extLst>
                    <a:ext uri="{FF2B5EF4-FFF2-40B4-BE49-F238E27FC236}">
                      <a16:creationId xmlns:a16="http://schemas.microsoft.com/office/drawing/2014/main" id="{623F10CE-E21F-4162-B442-83B4998ADE9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1" name="Rechte verbindingslijn 83">
                    <a:extLst>
                      <a:ext uri="{FF2B5EF4-FFF2-40B4-BE49-F238E27FC236}">
                        <a16:creationId xmlns:a16="http://schemas.microsoft.com/office/drawing/2014/main" id="{96B42132-7240-4924-884C-AE5CFDA1FB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84">
                    <a:extLst>
                      <a:ext uri="{FF2B5EF4-FFF2-40B4-BE49-F238E27FC236}">
                        <a16:creationId xmlns:a16="http://schemas.microsoft.com/office/drawing/2014/main" id="{49F3077D-75CE-4707-8D45-FA818B2FD4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5">
                    <a:extLst>
                      <a:ext uri="{FF2B5EF4-FFF2-40B4-BE49-F238E27FC236}">
                        <a16:creationId xmlns:a16="http://schemas.microsoft.com/office/drawing/2014/main" id="{65AC6AAC-B386-4CCE-8D00-4B676DFEE9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6">
                    <a:extLst>
                      <a:ext uri="{FF2B5EF4-FFF2-40B4-BE49-F238E27FC236}">
                        <a16:creationId xmlns:a16="http://schemas.microsoft.com/office/drawing/2014/main" id="{1947B705-F2AC-4A9E-ABE1-4660247721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7">
                    <a:extLst>
                      <a:ext uri="{FF2B5EF4-FFF2-40B4-BE49-F238E27FC236}">
                        <a16:creationId xmlns:a16="http://schemas.microsoft.com/office/drawing/2014/main" id="{38E7B1FD-D7A9-4CB1-96B7-024766E1A1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8" name="Groep 80">
                  <a:extLst>
                    <a:ext uri="{FF2B5EF4-FFF2-40B4-BE49-F238E27FC236}">
                      <a16:creationId xmlns:a16="http://schemas.microsoft.com/office/drawing/2014/main" id="{E93E4B7D-8465-4EA8-A1DF-59F67E4CEDE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9" name="Rechthoek 81">
                    <a:extLst>
                      <a:ext uri="{FF2B5EF4-FFF2-40B4-BE49-F238E27FC236}">
                        <a16:creationId xmlns:a16="http://schemas.microsoft.com/office/drawing/2014/main" id="{21C890A3-18D5-426A-8C00-099CAC0C1D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Pijl: punthaak 82">
                    <a:extLst>
                      <a:ext uri="{FF2B5EF4-FFF2-40B4-BE49-F238E27FC236}">
                        <a16:creationId xmlns:a16="http://schemas.microsoft.com/office/drawing/2014/main" id="{36CDB9A9-69A4-4989-9B89-D7DBA2D1BE0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Groep 41">
                <a:extLst>
                  <a:ext uri="{FF2B5EF4-FFF2-40B4-BE49-F238E27FC236}">
                    <a16:creationId xmlns:a16="http://schemas.microsoft.com/office/drawing/2014/main" id="{06DE2DCF-D105-48C0-9A2E-2A7F62D1DF5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8" name="Groep 70">
                  <a:extLst>
                    <a:ext uri="{FF2B5EF4-FFF2-40B4-BE49-F238E27FC236}">
                      <a16:creationId xmlns:a16="http://schemas.microsoft.com/office/drawing/2014/main" id="{083D02E3-7720-41B2-A4B0-00D684EE685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2" name="Rechte verbindingslijn 74">
                    <a:extLst>
                      <a:ext uri="{FF2B5EF4-FFF2-40B4-BE49-F238E27FC236}">
                        <a16:creationId xmlns:a16="http://schemas.microsoft.com/office/drawing/2014/main" id="{8B173817-F7E9-4B68-B0E3-B111E8D473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5">
                    <a:extLst>
                      <a:ext uri="{FF2B5EF4-FFF2-40B4-BE49-F238E27FC236}">
                        <a16:creationId xmlns:a16="http://schemas.microsoft.com/office/drawing/2014/main" id="{E59DBEF1-8619-441E-855A-71D3BA92C9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6">
                    <a:extLst>
                      <a:ext uri="{FF2B5EF4-FFF2-40B4-BE49-F238E27FC236}">
                        <a16:creationId xmlns:a16="http://schemas.microsoft.com/office/drawing/2014/main" id="{E463787A-105B-4F56-B004-501FA78822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7">
                    <a:extLst>
                      <a:ext uri="{FF2B5EF4-FFF2-40B4-BE49-F238E27FC236}">
                        <a16:creationId xmlns:a16="http://schemas.microsoft.com/office/drawing/2014/main" id="{C83E386B-A0AF-4B14-9163-DEDC1DDB73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8">
                    <a:extLst>
                      <a:ext uri="{FF2B5EF4-FFF2-40B4-BE49-F238E27FC236}">
                        <a16:creationId xmlns:a16="http://schemas.microsoft.com/office/drawing/2014/main" id="{B5E6D8ED-ED09-4023-9201-2DD810DC6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9" name="Groep 71">
                  <a:extLst>
                    <a:ext uri="{FF2B5EF4-FFF2-40B4-BE49-F238E27FC236}">
                      <a16:creationId xmlns:a16="http://schemas.microsoft.com/office/drawing/2014/main" id="{1D645E2B-968E-45B1-947D-C3C3D533773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0" name="Rechthoek 72">
                    <a:extLst>
                      <a:ext uri="{FF2B5EF4-FFF2-40B4-BE49-F238E27FC236}">
                        <a16:creationId xmlns:a16="http://schemas.microsoft.com/office/drawing/2014/main" id="{C2F864FF-E9BC-4584-9A79-0B5E47CCA2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Pijl: punthaak 73">
                    <a:extLst>
                      <a:ext uri="{FF2B5EF4-FFF2-40B4-BE49-F238E27FC236}">
                        <a16:creationId xmlns:a16="http://schemas.microsoft.com/office/drawing/2014/main" id="{1485AE86-90BE-413A-8E45-C7685569838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0" name="Rechte verbindingslijn 42">
                <a:extLst>
                  <a:ext uri="{FF2B5EF4-FFF2-40B4-BE49-F238E27FC236}">
                    <a16:creationId xmlns:a16="http://schemas.microsoft.com/office/drawing/2014/main" id="{198D8D6F-4331-49D4-A56C-DA0DE860CF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" name="Rechte verbindingslijn 43">
                <a:extLst>
                  <a:ext uri="{FF2B5EF4-FFF2-40B4-BE49-F238E27FC236}">
                    <a16:creationId xmlns:a16="http://schemas.microsoft.com/office/drawing/2014/main" id="{7EC3E08A-DBC6-4228-812A-D7E716D3E8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2" name="Groep 44">
                <a:extLst>
                  <a:ext uri="{FF2B5EF4-FFF2-40B4-BE49-F238E27FC236}">
                    <a16:creationId xmlns:a16="http://schemas.microsoft.com/office/drawing/2014/main" id="{BD4AF8EE-5795-4B84-91A9-9F41267BE77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7" name="Rechthoek 59">
                  <a:extLst>
                    <a:ext uri="{FF2B5EF4-FFF2-40B4-BE49-F238E27FC236}">
                      <a16:creationId xmlns:a16="http://schemas.microsoft.com/office/drawing/2014/main" id="{75625D92-8433-42C2-A8B4-4FBC13667E9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8" name="Groep 60">
                  <a:extLst>
                    <a:ext uri="{FF2B5EF4-FFF2-40B4-BE49-F238E27FC236}">
                      <a16:creationId xmlns:a16="http://schemas.microsoft.com/office/drawing/2014/main" id="{A9FBD780-C74A-49A5-9BEF-E42ECB6E5DC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9" name="Groep 61">
                    <a:extLst>
                      <a:ext uri="{FF2B5EF4-FFF2-40B4-BE49-F238E27FC236}">
                        <a16:creationId xmlns:a16="http://schemas.microsoft.com/office/drawing/2014/main" id="{DB512041-6382-4D4F-8ABA-1BB7E6DDF54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3" name="Rechte verbindingslijn 65">
                      <a:extLst>
                        <a:ext uri="{FF2B5EF4-FFF2-40B4-BE49-F238E27FC236}">
                          <a16:creationId xmlns:a16="http://schemas.microsoft.com/office/drawing/2014/main" id="{5D6EB847-C1DD-4CFA-B5C9-9E0771AA98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6">
                      <a:extLst>
                        <a:ext uri="{FF2B5EF4-FFF2-40B4-BE49-F238E27FC236}">
                          <a16:creationId xmlns:a16="http://schemas.microsoft.com/office/drawing/2014/main" id="{DD9DAED1-927D-4531-8AE4-16CF6E6987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5" name="Rechte verbindingslijn 67">
                      <a:extLst>
                        <a:ext uri="{FF2B5EF4-FFF2-40B4-BE49-F238E27FC236}">
                          <a16:creationId xmlns:a16="http://schemas.microsoft.com/office/drawing/2014/main" id="{C5D64992-CEA9-4AB6-B417-B06F26F584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8">
                      <a:extLst>
                        <a:ext uri="{FF2B5EF4-FFF2-40B4-BE49-F238E27FC236}">
                          <a16:creationId xmlns:a16="http://schemas.microsoft.com/office/drawing/2014/main" id="{F27FA727-732B-4446-A4EA-6C64D90A98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9">
                      <a:extLst>
                        <a:ext uri="{FF2B5EF4-FFF2-40B4-BE49-F238E27FC236}">
                          <a16:creationId xmlns:a16="http://schemas.microsoft.com/office/drawing/2014/main" id="{B3446CA4-67FC-40F4-8D2A-9FC5A20E8C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0" name="Groep 62">
                    <a:extLst>
                      <a:ext uri="{FF2B5EF4-FFF2-40B4-BE49-F238E27FC236}">
                        <a16:creationId xmlns:a16="http://schemas.microsoft.com/office/drawing/2014/main" id="{C88165DA-E373-4C7F-8965-2D0BFC2273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1" name="Rechthoek 63">
                      <a:extLst>
                        <a:ext uri="{FF2B5EF4-FFF2-40B4-BE49-F238E27FC236}">
                          <a16:creationId xmlns:a16="http://schemas.microsoft.com/office/drawing/2014/main" id="{CE6979A6-498B-4CAD-B6EC-3EFBDCDBB4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Pijl: punthaak 64">
                      <a:extLst>
                        <a:ext uri="{FF2B5EF4-FFF2-40B4-BE49-F238E27FC236}">
                          <a16:creationId xmlns:a16="http://schemas.microsoft.com/office/drawing/2014/main" id="{769B5A5C-5A11-486D-85F5-1A4E016701C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3" name="Groep 45">
                <a:extLst>
                  <a:ext uri="{FF2B5EF4-FFF2-40B4-BE49-F238E27FC236}">
                    <a16:creationId xmlns:a16="http://schemas.microsoft.com/office/drawing/2014/main" id="{555FD035-0672-4D5F-BC48-AC2C751C0123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" name="Rechthoek 48">
                  <a:extLst>
                    <a:ext uri="{FF2B5EF4-FFF2-40B4-BE49-F238E27FC236}">
                      <a16:creationId xmlns:a16="http://schemas.microsoft.com/office/drawing/2014/main" id="{C2D46CD8-BA1E-4726-AE99-C7532389F37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" name="Groep 49">
                  <a:extLst>
                    <a:ext uri="{FF2B5EF4-FFF2-40B4-BE49-F238E27FC236}">
                      <a16:creationId xmlns:a16="http://schemas.microsoft.com/office/drawing/2014/main" id="{E3776819-C5BB-417D-9958-65A7B213D2C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8" name="Groep 50">
                    <a:extLst>
                      <a:ext uri="{FF2B5EF4-FFF2-40B4-BE49-F238E27FC236}">
                        <a16:creationId xmlns:a16="http://schemas.microsoft.com/office/drawing/2014/main" id="{BE29EF9A-26E0-4743-B740-3DE6427F7BD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2" name="Rechte verbindingslijn 54">
                      <a:extLst>
                        <a:ext uri="{FF2B5EF4-FFF2-40B4-BE49-F238E27FC236}">
                          <a16:creationId xmlns:a16="http://schemas.microsoft.com/office/drawing/2014/main" id="{D7A1295A-BD47-4008-B2FA-C28DF2D75CA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5">
                      <a:extLst>
                        <a:ext uri="{FF2B5EF4-FFF2-40B4-BE49-F238E27FC236}">
                          <a16:creationId xmlns:a16="http://schemas.microsoft.com/office/drawing/2014/main" id="{E7277621-D979-47D9-94EF-126234FF6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6">
                      <a:extLst>
                        <a:ext uri="{FF2B5EF4-FFF2-40B4-BE49-F238E27FC236}">
                          <a16:creationId xmlns:a16="http://schemas.microsoft.com/office/drawing/2014/main" id="{63B0B7B2-8458-4FF6-B3F7-16551E54E6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7">
                      <a:extLst>
                        <a:ext uri="{FF2B5EF4-FFF2-40B4-BE49-F238E27FC236}">
                          <a16:creationId xmlns:a16="http://schemas.microsoft.com/office/drawing/2014/main" id="{BC193104-7110-4B98-B7EE-CC113007BE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8">
                      <a:extLst>
                        <a:ext uri="{FF2B5EF4-FFF2-40B4-BE49-F238E27FC236}">
                          <a16:creationId xmlns:a16="http://schemas.microsoft.com/office/drawing/2014/main" id="{25444828-F791-43C9-8AFA-9DE41292DD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9" name="Groep 51">
                    <a:extLst>
                      <a:ext uri="{FF2B5EF4-FFF2-40B4-BE49-F238E27FC236}">
                        <a16:creationId xmlns:a16="http://schemas.microsoft.com/office/drawing/2014/main" id="{95C6CA3D-CDD8-4E56-9E41-A25BE8EC34A6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0" name="Rechthoek 52">
                      <a:extLst>
                        <a:ext uri="{FF2B5EF4-FFF2-40B4-BE49-F238E27FC236}">
                          <a16:creationId xmlns:a16="http://schemas.microsoft.com/office/drawing/2014/main" id="{42587867-E622-41F9-B6DE-93CD4D386EA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Pijl: punthaak 53">
                      <a:extLst>
                        <a:ext uri="{FF2B5EF4-FFF2-40B4-BE49-F238E27FC236}">
                          <a16:creationId xmlns:a16="http://schemas.microsoft.com/office/drawing/2014/main" id="{8DC92C06-E08F-411D-93A2-4041F924320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4" name="Rechthoek 46">
                <a:extLst>
                  <a:ext uri="{FF2B5EF4-FFF2-40B4-BE49-F238E27FC236}">
                    <a16:creationId xmlns:a16="http://schemas.microsoft.com/office/drawing/2014/main" id="{F53F49F0-7CE9-4EA0-9EFA-3E7681A7DB08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5" name="Rechthoek 47">
                <a:extLst>
                  <a:ext uri="{FF2B5EF4-FFF2-40B4-BE49-F238E27FC236}">
                    <a16:creationId xmlns:a16="http://schemas.microsoft.com/office/drawing/2014/main" id="{19B91E5F-E992-4017-A9A7-0E57AC261D6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" name="Rechte verbindingslijn 25">
              <a:extLst>
                <a:ext uri="{FF2B5EF4-FFF2-40B4-BE49-F238E27FC236}">
                  <a16:creationId xmlns:a16="http://schemas.microsoft.com/office/drawing/2014/main" id="{618341EF-B6B4-4D0C-BDFA-DB399BDE4D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Rechthoek 26">
              <a:extLst>
                <a:ext uri="{FF2B5EF4-FFF2-40B4-BE49-F238E27FC236}">
                  <a16:creationId xmlns:a16="http://schemas.microsoft.com/office/drawing/2014/main" id="{3DDD9C75-357D-4794-8121-B32FAB34B9EB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" name="Ovaal 27">
              <a:extLst>
                <a:ext uri="{FF2B5EF4-FFF2-40B4-BE49-F238E27FC236}">
                  <a16:creationId xmlns:a16="http://schemas.microsoft.com/office/drawing/2014/main" id="{F2D384FE-FFFD-4908-8DB9-48C4C69E89EB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" name="Rechthoek 28">
              <a:extLst>
                <a:ext uri="{FF2B5EF4-FFF2-40B4-BE49-F238E27FC236}">
                  <a16:creationId xmlns:a16="http://schemas.microsoft.com/office/drawing/2014/main" id="{0C02A692-AE97-4266-98F6-230DE331E0BC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27" name="Ovaal 29">
              <a:extLst>
                <a:ext uri="{FF2B5EF4-FFF2-40B4-BE49-F238E27FC236}">
                  <a16:creationId xmlns:a16="http://schemas.microsoft.com/office/drawing/2014/main" id="{44DFD440-4097-4363-B5D3-710FD05BDBA1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8" name="Rechthoek 30">
              <a:extLst>
                <a:ext uri="{FF2B5EF4-FFF2-40B4-BE49-F238E27FC236}">
                  <a16:creationId xmlns:a16="http://schemas.microsoft.com/office/drawing/2014/main" id="{6DFC3D6E-AA84-4CBD-AFFE-F9A0B40D9A5E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9" name="Ovaal 31">
              <a:extLst>
                <a:ext uri="{FF2B5EF4-FFF2-40B4-BE49-F238E27FC236}">
                  <a16:creationId xmlns:a16="http://schemas.microsoft.com/office/drawing/2014/main" id="{9AC5E47D-92F8-4066-8996-69DD0ABCE61C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" name="Rechthoek 32">
              <a:extLst>
                <a:ext uri="{FF2B5EF4-FFF2-40B4-BE49-F238E27FC236}">
                  <a16:creationId xmlns:a16="http://schemas.microsoft.com/office/drawing/2014/main" id="{D2B3DEAD-7E73-4288-BA03-FB5FCF8DEBB6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31" name="Ovaal 33">
              <a:extLst>
                <a:ext uri="{FF2B5EF4-FFF2-40B4-BE49-F238E27FC236}">
                  <a16:creationId xmlns:a16="http://schemas.microsoft.com/office/drawing/2014/main" id="{306B24BE-C3EC-4372-BD7D-8570E2708051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" name="Rechthoek 34">
              <a:extLst>
                <a:ext uri="{FF2B5EF4-FFF2-40B4-BE49-F238E27FC236}">
                  <a16:creationId xmlns:a16="http://schemas.microsoft.com/office/drawing/2014/main" id="{DC2298FA-DBB2-4BAF-98A0-519E33267D37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33" name="Rechthoek 35">
              <a:extLst>
                <a:ext uri="{FF2B5EF4-FFF2-40B4-BE49-F238E27FC236}">
                  <a16:creationId xmlns:a16="http://schemas.microsoft.com/office/drawing/2014/main" id="{0C0CCA3B-4564-4CCF-922F-3F5B7DDAEE45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46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dia Placeholder 7">
            <a:extLst>
              <a:ext uri="{FF2B5EF4-FFF2-40B4-BE49-F238E27FC236}">
                <a16:creationId xmlns:a16="http://schemas.microsoft.com/office/drawing/2014/main" id="{1A070884-8EAA-4DA8-9DB1-E4928E0943A2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0" y="0"/>
            <a:ext cx="12192000" cy="6857555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938" y="7020000"/>
            <a:ext cx="4691061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4BD115-929D-4295-A0FB-B05D6EF47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6454800"/>
            <a:ext cx="5365750" cy="216000"/>
          </a:xfrm>
        </p:spPr>
        <p:txBody>
          <a:bodyPr anchor="b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Date | </a:t>
            </a:r>
            <a:r>
              <a:rPr lang="nl-NL" err="1"/>
              <a:t>Place</a:t>
            </a:r>
            <a:r>
              <a:rPr lang="nl-NL"/>
              <a:t> | Version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B7A65A6-651F-4788-A4CF-C2D5FE0F35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4938" y="5841105"/>
            <a:ext cx="4691061" cy="216000"/>
          </a:xfr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BA449CC-15F6-4A45-AC1B-FDD68E3FAB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939" y="6057104"/>
            <a:ext cx="4691061" cy="611983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err="1"/>
              <a:t>Function</a:t>
            </a:r>
            <a:br>
              <a:rPr lang="nl-NL"/>
            </a:br>
            <a:r>
              <a:rPr lang="nl-NL"/>
              <a:t>Business Unit</a:t>
            </a:r>
          </a:p>
          <a:p>
            <a:pPr lvl="0"/>
            <a:endParaRPr lang="nl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A65026-D8E8-4F4E-B01F-6B155F67FF7B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71017E8D-15AE-4C21-BEF4-7B920AD5B3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118" name="Instruction">
              <a:extLst>
                <a:ext uri="{FF2B5EF4-FFF2-40B4-BE49-F238E27FC236}">
                  <a16:creationId xmlns:a16="http://schemas.microsoft.com/office/drawing/2014/main" id="{E18A7354-D771-461B-8EAB-D59E6421FE2D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119" name="Video icoon">
                <a:extLst>
                  <a:ext uri="{FF2B5EF4-FFF2-40B4-BE49-F238E27FC236}">
                    <a16:creationId xmlns:a16="http://schemas.microsoft.com/office/drawing/2014/main" id="{5DB1D15F-054B-4CD8-8200-209D494F0967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163" name="Rechthoek 127">
                  <a:extLst>
                    <a:ext uri="{FF2B5EF4-FFF2-40B4-BE49-F238E27FC236}">
                      <a16:creationId xmlns:a16="http://schemas.microsoft.com/office/drawing/2014/main" id="{3B5184B1-C8A2-46B0-8EB8-C979162AEA27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Vrije vorm 112">
                  <a:extLst>
                    <a:ext uri="{FF2B5EF4-FFF2-40B4-BE49-F238E27FC236}">
                      <a16:creationId xmlns:a16="http://schemas.microsoft.com/office/drawing/2014/main" id="{97EC6A77-30F2-45B3-AE1B-C38D049D9E2A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Vrije vorm 113">
                  <a:extLst>
                    <a:ext uri="{FF2B5EF4-FFF2-40B4-BE49-F238E27FC236}">
                      <a16:creationId xmlns:a16="http://schemas.microsoft.com/office/drawing/2014/main" id="{00F54B85-80E3-4283-8C15-F2F1F6846854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120" name="Rechthoek 84">
                <a:extLst>
                  <a:ext uri="{FF2B5EF4-FFF2-40B4-BE49-F238E27FC236}">
                    <a16:creationId xmlns:a16="http://schemas.microsoft.com/office/drawing/2014/main" id="{DA38FD5D-8E34-4C74-92DE-22047EE3CE5D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0" cap="all" spc="0" normalizeH="0" baseline="0" noProof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</a:t>
                </a:r>
                <a:r>
                  <a:rPr kumimoji="0" lang="nl-NL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/change video</a:t>
                </a:r>
              </a:p>
            </p:txBody>
          </p:sp>
          <p:sp>
            <p:nvSpPr>
              <p:cNvPr id="121" name="Ovaal 85">
                <a:extLst>
                  <a:ext uri="{FF2B5EF4-FFF2-40B4-BE49-F238E27FC236}">
                    <a16:creationId xmlns:a16="http://schemas.microsoft.com/office/drawing/2014/main" id="{0894906E-2C97-4BA9-87E4-ADB3EBE263F5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122" name="Rechte verbindingslijn 86">
                <a:extLst>
                  <a:ext uri="{FF2B5EF4-FFF2-40B4-BE49-F238E27FC236}">
                    <a16:creationId xmlns:a16="http://schemas.microsoft.com/office/drawing/2014/main" id="{FA283264-9383-40F8-8D02-829F28B917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123" name="Rechte verbindingslijn 87">
                <a:extLst>
                  <a:ext uri="{FF2B5EF4-FFF2-40B4-BE49-F238E27FC236}">
                    <a16:creationId xmlns:a16="http://schemas.microsoft.com/office/drawing/2014/main" id="{249E0B1B-599E-460E-82D8-088568CC78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24" name="Rechthoek 88">
                <a:extLst>
                  <a:ext uri="{FF2B5EF4-FFF2-40B4-BE49-F238E27FC236}">
                    <a16:creationId xmlns:a16="http://schemas.microsoft.com/office/drawing/2014/main" id="{DB76B068-E2D5-4042-93B6-6E591FB0CF5A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159" name="Rechte verbindingslijn 123">
                <a:extLst>
                  <a:ext uri="{FF2B5EF4-FFF2-40B4-BE49-F238E27FC236}">
                    <a16:creationId xmlns:a16="http://schemas.microsoft.com/office/drawing/2014/main" id="{7A4D33FF-48C4-4F44-AB0D-91DBEA14C4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26" name="Ovaal 90">
                <a:extLst>
                  <a:ext uri="{FF2B5EF4-FFF2-40B4-BE49-F238E27FC236}">
                    <a16:creationId xmlns:a16="http://schemas.microsoft.com/office/drawing/2014/main" id="{7666A03E-C130-494A-A28B-A06F6043725A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127" name="Rechthoek 91">
                <a:extLst>
                  <a:ext uri="{FF2B5EF4-FFF2-40B4-BE49-F238E27FC236}">
                    <a16:creationId xmlns:a16="http://schemas.microsoft.com/office/drawing/2014/main" id="{2DAE568D-FF98-460B-AEB1-2F2C16B17037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8" name="Groep 92">
                <a:extLst>
                  <a:ext uri="{FF2B5EF4-FFF2-40B4-BE49-F238E27FC236}">
                    <a16:creationId xmlns:a16="http://schemas.microsoft.com/office/drawing/2014/main" id="{5DCD0416-EF78-41EE-94C0-2E3C779647E7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155" name="Rechthoek 119">
                  <a:extLst>
                    <a:ext uri="{FF2B5EF4-FFF2-40B4-BE49-F238E27FC236}">
                      <a16:creationId xmlns:a16="http://schemas.microsoft.com/office/drawing/2014/main" id="{F4D66BE0-C550-430F-9FEC-2376A0CF826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156" name="Rechte verbindingslijn 120">
                  <a:extLst>
                    <a:ext uri="{FF2B5EF4-FFF2-40B4-BE49-F238E27FC236}">
                      <a16:creationId xmlns:a16="http://schemas.microsoft.com/office/drawing/2014/main" id="{60FCF636-786B-4D4D-BBAA-FDB47E68C60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57" name="Gelijkbenige driehoek 121">
                  <a:extLst>
                    <a:ext uri="{FF2B5EF4-FFF2-40B4-BE49-F238E27FC236}">
                      <a16:creationId xmlns:a16="http://schemas.microsoft.com/office/drawing/2014/main" id="{B9936D4B-9383-4C48-9FD8-37CB6BCA7DD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9" name="Ovaal 93">
                <a:extLst>
                  <a:ext uri="{FF2B5EF4-FFF2-40B4-BE49-F238E27FC236}">
                    <a16:creationId xmlns:a16="http://schemas.microsoft.com/office/drawing/2014/main" id="{0E6BD977-04FB-4045-A5DC-0DAA016B9A6F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130" name="Rechthoek 94">
                <a:extLst>
                  <a:ext uri="{FF2B5EF4-FFF2-40B4-BE49-F238E27FC236}">
                    <a16:creationId xmlns:a16="http://schemas.microsoft.com/office/drawing/2014/main" id="{38CD7C20-56B1-44AA-8EF8-66870A3D49D8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131" name="Rechte verbindingslijn 95">
                <a:extLst>
                  <a:ext uri="{FF2B5EF4-FFF2-40B4-BE49-F238E27FC236}">
                    <a16:creationId xmlns:a16="http://schemas.microsoft.com/office/drawing/2014/main" id="{C4389706-8EDD-4047-A9F4-928A4A14AD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133" name="Groep 97">
                <a:extLst>
                  <a:ext uri="{FF2B5EF4-FFF2-40B4-BE49-F238E27FC236}">
                    <a16:creationId xmlns:a16="http://schemas.microsoft.com/office/drawing/2014/main" id="{D6197366-84A9-489B-9A55-3014E21A6C35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134" name="Rechthoek 98">
                  <a:extLst>
                    <a:ext uri="{FF2B5EF4-FFF2-40B4-BE49-F238E27FC236}">
                      <a16:creationId xmlns:a16="http://schemas.microsoft.com/office/drawing/2014/main" id="{BE7A218A-8795-495E-BD59-0377D7B57866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Rechthoek 99">
                  <a:extLst>
                    <a:ext uri="{FF2B5EF4-FFF2-40B4-BE49-F238E27FC236}">
                      <a16:creationId xmlns:a16="http://schemas.microsoft.com/office/drawing/2014/main" id="{24467717-9C7B-4ED7-99CA-F57F81BE0411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6" name="Groep 100">
                  <a:extLst>
                    <a:ext uri="{FF2B5EF4-FFF2-40B4-BE49-F238E27FC236}">
                      <a16:creationId xmlns:a16="http://schemas.microsoft.com/office/drawing/2014/main" id="{16FE9A49-6B5F-46BB-815E-8B90FF380A1C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149" name="Rechthoek: afgeronde hoeken 113">
                    <a:extLst>
                      <a:ext uri="{FF2B5EF4-FFF2-40B4-BE49-F238E27FC236}">
                        <a16:creationId xmlns:a16="http://schemas.microsoft.com/office/drawing/2014/main" id="{F37B058D-7226-41B5-BB74-B8C5C9660D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0" name="Rechthoek 114">
                    <a:extLst>
                      <a:ext uri="{FF2B5EF4-FFF2-40B4-BE49-F238E27FC236}">
                        <a16:creationId xmlns:a16="http://schemas.microsoft.com/office/drawing/2014/main" id="{23B3F2E5-0263-445E-8870-C7CCFA4E44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1" name="Rechthoek 115">
                    <a:extLst>
                      <a:ext uri="{FF2B5EF4-FFF2-40B4-BE49-F238E27FC236}">
                        <a16:creationId xmlns:a16="http://schemas.microsoft.com/office/drawing/2014/main" id="{5A5C2901-C31E-413F-85DF-3601D00E92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Rechthoek 116">
                    <a:extLst>
                      <a:ext uri="{FF2B5EF4-FFF2-40B4-BE49-F238E27FC236}">
                        <a16:creationId xmlns:a16="http://schemas.microsoft.com/office/drawing/2014/main" id="{0CB07ACC-AAC7-42E3-97F0-0C29E1BE2F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hthoek 117">
                    <a:extLst>
                      <a:ext uri="{FF2B5EF4-FFF2-40B4-BE49-F238E27FC236}">
                        <a16:creationId xmlns:a16="http://schemas.microsoft.com/office/drawing/2014/main" id="{078F1CF0-2629-40F9-89BE-973CEF528E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hthoek 118">
                    <a:extLst>
                      <a:ext uri="{FF2B5EF4-FFF2-40B4-BE49-F238E27FC236}">
                        <a16:creationId xmlns:a16="http://schemas.microsoft.com/office/drawing/2014/main" id="{1665B8C3-DE25-4B66-8470-F0903B5901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7" name="Groep 101">
                  <a:extLst>
                    <a:ext uri="{FF2B5EF4-FFF2-40B4-BE49-F238E27FC236}">
                      <a16:creationId xmlns:a16="http://schemas.microsoft.com/office/drawing/2014/main" id="{C8AA05D1-4BE8-4ECD-8BCF-3AC5FC4CC518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141" name="Groep 105">
                    <a:extLst>
                      <a:ext uri="{FF2B5EF4-FFF2-40B4-BE49-F238E27FC236}">
                        <a16:creationId xmlns:a16="http://schemas.microsoft.com/office/drawing/2014/main" id="{61300B15-11A2-4167-8455-A75727BD11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143" name="Rechthoek: afgeronde hoeken 107">
                      <a:extLst>
                        <a:ext uri="{FF2B5EF4-FFF2-40B4-BE49-F238E27FC236}">
                          <a16:creationId xmlns:a16="http://schemas.microsoft.com/office/drawing/2014/main" id="{917B6DF2-64AC-4AAF-9F1B-9C6BBBB996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4" name="Rechthoek 108">
                      <a:extLst>
                        <a:ext uri="{FF2B5EF4-FFF2-40B4-BE49-F238E27FC236}">
                          <a16:creationId xmlns:a16="http://schemas.microsoft.com/office/drawing/2014/main" id="{123FCB6B-0589-42AF-9C04-945FA55CFB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5" name="Rechthoek 109">
                      <a:extLst>
                        <a:ext uri="{FF2B5EF4-FFF2-40B4-BE49-F238E27FC236}">
                          <a16:creationId xmlns:a16="http://schemas.microsoft.com/office/drawing/2014/main" id="{8B0227A7-0A3F-4372-A19A-01F407686E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Rechthoek 110">
                      <a:extLst>
                        <a:ext uri="{FF2B5EF4-FFF2-40B4-BE49-F238E27FC236}">
                          <a16:creationId xmlns:a16="http://schemas.microsoft.com/office/drawing/2014/main" id="{52EA9016-49B3-4D3F-8E6E-0B609E29185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Rechthoek 111">
                      <a:extLst>
                        <a:ext uri="{FF2B5EF4-FFF2-40B4-BE49-F238E27FC236}">
                          <a16:creationId xmlns:a16="http://schemas.microsoft.com/office/drawing/2014/main" id="{A00006F0-DF6E-4779-9877-36147D234D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8" name="Rechthoek 112">
                      <a:extLst>
                        <a:ext uri="{FF2B5EF4-FFF2-40B4-BE49-F238E27FC236}">
                          <a16:creationId xmlns:a16="http://schemas.microsoft.com/office/drawing/2014/main" id="{5F5B2BC6-FEA6-48A7-BFBF-5C16BE8E69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42" name="Boog 106">
                    <a:extLst>
                      <a:ext uri="{FF2B5EF4-FFF2-40B4-BE49-F238E27FC236}">
                        <a16:creationId xmlns:a16="http://schemas.microsoft.com/office/drawing/2014/main" id="{EED6E28D-AB42-41B8-8DA8-E6DC722CBA22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138" name="Tekstvak 102">
                  <a:extLst>
                    <a:ext uri="{FF2B5EF4-FFF2-40B4-BE49-F238E27FC236}">
                      <a16:creationId xmlns:a16="http://schemas.microsoft.com/office/drawing/2014/main" id="{78008CD1-552D-48CA-81AF-6416FF34E699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139" name="Tekstvak 103">
                  <a:extLst>
                    <a:ext uri="{FF2B5EF4-FFF2-40B4-BE49-F238E27FC236}">
                      <a16:creationId xmlns:a16="http://schemas.microsoft.com/office/drawing/2014/main" id="{5EDD23B0-AF69-4559-A1EC-D425B41D78BB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140" name="Picture 3">
                  <a:extLst>
                    <a:ext uri="{FF2B5EF4-FFF2-40B4-BE49-F238E27FC236}">
                      <a16:creationId xmlns:a16="http://schemas.microsoft.com/office/drawing/2014/main" id="{249F52E1-F3D9-40E7-B710-E44B399396E1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426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|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9" name="Logo_Groen_Zwart">
            <a:extLst>
              <a:ext uri="{FF2B5EF4-FFF2-40B4-BE49-F238E27FC236}">
                <a16:creationId xmlns:a16="http://schemas.microsoft.com/office/drawing/2014/main" id="{646441AC-9D07-4335-80DC-064FE1A4F7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Instruction">
            <a:extLst>
              <a:ext uri="{FF2B5EF4-FFF2-40B4-BE49-F238E27FC236}">
                <a16:creationId xmlns:a16="http://schemas.microsoft.com/office/drawing/2014/main" id="{E9E3793E-1612-4E75-BD87-47066D38D46C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11" name="Rechte verbindingslijn 11">
              <a:extLst>
                <a:ext uri="{FF2B5EF4-FFF2-40B4-BE49-F238E27FC236}">
                  <a16:creationId xmlns:a16="http://schemas.microsoft.com/office/drawing/2014/main" id="{1417E285-B40C-4AE1-AD49-62464AB83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" name="Rechthoek 21">
              <a:extLst>
                <a:ext uri="{FF2B5EF4-FFF2-40B4-BE49-F238E27FC236}">
                  <a16:creationId xmlns:a16="http://schemas.microsoft.com/office/drawing/2014/main" id="{289F1023-35CA-49F6-ACC3-758A4464046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3" name="Ovaal 22">
              <a:extLst>
                <a:ext uri="{FF2B5EF4-FFF2-40B4-BE49-F238E27FC236}">
                  <a16:creationId xmlns:a16="http://schemas.microsoft.com/office/drawing/2014/main" id="{40F1CB4D-AE60-4718-BB6D-753D8B6E89E4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" name="Rechte verbindingslijn 23">
              <a:extLst>
                <a:ext uri="{FF2B5EF4-FFF2-40B4-BE49-F238E27FC236}">
                  <a16:creationId xmlns:a16="http://schemas.microsoft.com/office/drawing/2014/main" id="{093B9AF7-408E-4D1F-81FE-702156115B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5" name="Groep 24">
              <a:extLst>
                <a:ext uri="{FF2B5EF4-FFF2-40B4-BE49-F238E27FC236}">
                  <a16:creationId xmlns:a16="http://schemas.microsoft.com/office/drawing/2014/main" id="{F339814E-2F65-4938-B1B6-9B52546340F7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7" name="Rechthoek 36">
                <a:extLst>
                  <a:ext uri="{FF2B5EF4-FFF2-40B4-BE49-F238E27FC236}">
                    <a16:creationId xmlns:a16="http://schemas.microsoft.com/office/drawing/2014/main" id="{AB97BB25-94E7-4948-B59B-F075C79C3F4F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8" name="Rechte verbindingslijn 37">
                <a:extLst>
                  <a:ext uri="{FF2B5EF4-FFF2-40B4-BE49-F238E27FC236}">
                    <a16:creationId xmlns:a16="http://schemas.microsoft.com/office/drawing/2014/main" id="{A0520886-263C-4D45-BF78-F29F5E37EA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38">
                <a:extLst>
                  <a:ext uri="{FF2B5EF4-FFF2-40B4-BE49-F238E27FC236}">
                    <a16:creationId xmlns:a16="http://schemas.microsoft.com/office/drawing/2014/main" id="{4E66B779-4C8D-497F-BABD-B69A3A47AA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39">
                <a:extLst>
                  <a:ext uri="{FF2B5EF4-FFF2-40B4-BE49-F238E27FC236}">
                    <a16:creationId xmlns:a16="http://schemas.microsoft.com/office/drawing/2014/main" id="{F6132C04-D4B1-4DAA-82AD-0D293F69028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ep 40">
                <a:extLst>
                  <a:ext uri="{FF2B5EF4-FFF2-40B4-BE49-F238E27FC236}">
                    <a16:creationId xmlns:a16="http://schemas.microsoft.com/office/drawing/2014/main" id="{2355C54A-465E-4556-B685-7420F5FF4EE4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0" name="Groep 79">
                  <a:extLst>
                    <a:ext uri="{FF2B5EF4-FFF2-40B4-BE49-F238E27FC236}">
                      <a16:creationId xmlns:a16="http://schemas.microsoft.com/office/drawing/2014/main" id="{DD70AE76-F440-40DD-92A2-AEC51BAFBE4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74" name="Rechte verbindingslijn 83">
                    <a:extLst>
                      <a:ext uri="{FF2B5EF4-FFF2-40B4-BE49-F238E27FC236}">
                        <a16:creationId xmlns:a16="http://schemas.microsoft.com/office/drawing/2014/main" id="{2E1CE9BD-759D-4B6E-9F80-24FDB61AED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84">
                    <a:extLst>
                      <a:ext uri="{FF2B5EF4-FFF2-40B4-BE49-F238E27FC236}">
                        <a16:creationId xmlns:a16="http://schemas.microsoft.com/office/drawing/2014/main" id="{6670076C-2032-4270-A7C2-170F3051EF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85">
                    <a:extLst>
                      <a:ext uri="{FF2B5EF4-FFF2-40B4-BE49-F238E27FC236}">
                        <a16:creationId xmlns:a16="http://schemas.microsoft.com/office/drawing/2014/main" id="{E12E3E54-1D51-4CEF-BDF7-ABF2546723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86">
                    <a:extLst>
                      <a:ext uri="{FF2B5EF4-FFF2-40B4-BE49-F238E27FC236}">
                        <a16:creationId xmlns:a16="http://schemas.microsoft.com/office/drawing/2014/main" id="{772AE4C6-9F0B-4C5B-B5A0-09C60E4E75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87">
                    <a:extLst>
                      <a:ext uri="{FF2B5EF4-FFF2-40B4-BE49-F238E27FC236}">
                        <a16:creationId xmlns:a16="http://schemas.microsoft.com/office/drawing/2014/main" id="{D4F1C9A9-40BA-416B-8112-B5BC13360D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1" name="Groep 80">
                  <a:extLst>
                    <a:ext uri="{FF2B5EF4-FFF2-40B4-BE49-F238E27FC236}">
                      <a16:creationId xmlns:a16="http://schemas.microsoft.com/office/drawing/2014/main" id="{2DF8DDAE-B80A-42A5-8662-DDBFAD8A7BE8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2" name="Rechthoek 81">
                    <a:extLst>
                      <a:ext uri="{FF2B5EF4-FFF2-40B4-BE49-F238E27FC236}">
                        <a16:creationId xmlns:a16="http://schemas.microsoft.com/office/drawing/2014/main" id="{BBFC1687-A852-4056-96F9-595C0F1C9A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Pijl: punthaak 82">
                    <a:extLst>
                      <a:ext uri="{FF2B5EF4-FFF2-40B4-BE49-F238E27FC236}">
                        <a16:creationId xmlns:a16="http://schemas.microsoft.com/office/drawing/2014/main" id="{CB4DE001-C29F-4B75-ABD9-B572D063FEE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2" name="Groep 41">
                <a:extLst>
                  <a:ext uri="{FF2B5EF4-FFF2-40B4-BE49-F238E27FC236}">
                    <a16:creationId xmlns:a16="http://schemas.microsoft.com/office/drawing/2014/main" id="{14D3CB10-0941-4CA2-A59C-6377FDE775F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1" name="Groep 70">
                  <a:extLst>
                    <a:ext uri="{FF2B5EF4-FFF2-40B4-BE49-F238E27FC236}">
                      <a16:creationId xmlns:a16="http://schemas.microsoft.com/office/drawing/2014/main" id="{C337854C-8512-41EF-8364-1FBBD2C73BF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65" name="Rechte verbindingslijn 74">
                    <a:extLst>
                      <a:ext uri="{FF2B5EF4-FFF2-40B4-BE49-F238E27FC236}">
                        <a16:creationId xmlns:a16="http://schemas.microsoft.com/office/drawing/2014/main" id="{82EEDFDC-8428-4133-96A5-525EDFF7E6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75">
                    <a:extLst>
                      <a:ext uri="{FF2B5EF4-FFF2-40B4-BE49-F238E27FC236}">
                        <a16:creationId xmlns:a16="http://schemas.microsoft.com/office/drawing/2014/main" id="{7AFAE656-FC33-4BF1-B4AD-E5E077AA9D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76">
                    <a:extLst>
                      <a:ext uri="{FF2B5EF4-FFF2-40B4-BE49-F238E27FC236}">
                        <a16:creationId xmlns:a16="http://schemas.microsoft.com/office/drawing/2014/main" id="{8298616C-9FEC-4DA8-8283-43EFD9CC04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77">
                    <a:extLst>
                      <a:ext uri="{FF2B5EF4-FFF2-40B4-BE49-F238E27FC236}">
                        <a16:creationId xmlns:a16="http://schemas.microsoft.com/office/drawing/2014/main" id="{1CB4585B-8B76-47FC-A5E9-512E17790A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78">
                    <a:extLst>
                      <a:ext uri="{FF2B5EF4-FFF2-40B4-BE49-F238E27FC236}">
                        <a16:creationId xmlns:a16="http://schemas.microsoft.com/office/drawing/2014/main" id="{BF76303B-6E2D-4D23-8A14-2E213780F8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2" name="Groep 71">
                  <a:extLst>
                    <a:ext uri="{FF2B5EF4-FFF2-40B4-BE49-F238E27FC236}">
                      <a16:creationId xmlns:a16="http://schemas.microsoft.com/office/drawing/2014/main" id="{1063FE08-3120-41D8-A3C2-480317907996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63" name="Rechthoek 72">
                    <a:extLst>
                      <a:ext uri="{FF2B5EF4-FFF2-40B4-BE49-F238E27FC236}">
                        <a16:creationId xmlns:a16="http://schemas.microsoft.com/office/drawing/2014/main" id="{14423311-6721-42E7-8A49-49C5869267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Pijl: punthaak 73">
                    <a:extLst>
                      <a:ext uri="{FF2B5EF4-FFF2-40B4-BE49-F238E27FC236}">
                        <a16:creationId xmlns:a16="http://schemas.microsoft.com/office/drawing/2014/main" id="{85678405-4689-4776-9FB4-028F23013AA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3" name="Rechte verbindingslijn 42">
                <a:extLst>
                  <a:ext uri="{FF2B5EF4-FFF2-40B4-BE49-F238E27FC236}">
                    <a16:creationId xmlns:a16="http://schemas.microsoft.com/office/drawing/2014/main" id="{2727201C-72A5-4305-82C8-5A0D0AB246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43">
                <a:extLst>
                  <a:ext uri="{FF2B5EF4-FFF2-40B4-BE49-F238E27FC236}">
                    <a16:creationId xmlns:a16="http://schemas.microsoft.com/office/drawing/2014/main" id="{23512C3B-3219-44FD-82ED-433846C39E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5" name="Groep 44">
                <a:extLst>
                  <a:ext uri="{FF2B5EF4-FFF2-40B4-BE49-F238E27FC236}">
                    <a16:creationId xmlns:a16="http://schemas.microsoft.com/office/drawing/2014/main" id="{05A3848E-5846-411B-A65B-C3CBD9BFAF4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0" name="Rechthoek 59">
                  <a:extLst>
                    <a:ext uri="{FF2B5EF4-FFF2-40B4-BE49-F238E27FC236}">
                      <a16:creationId xmlns:a16="http://schemas.microsoft.com/office/drawing/2014/main" id="{F6727BDE-1D69-4FC5-8CF5-556851AC66E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1" name="Groep 60">
                  <a:extLst>
                    <a:ext uri="{FF2B5EF4-FFF2-40B4-BE49-F238E27FC236}">
                      <a16:creationId xmlns:a16="http://schemas.microsoft.com/office/drawing/2014/main" id="{002A1BAC-785B-4262-A6EA-E546FF8227E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2" name="Groep 61">
                    <a:extLst>
                      <a:ext uri="{FF2B5EF4-FFF2-40B4-BE49-F238E27FC236}">
                        <a16:creationId xmlns:a16="http://schemas.microsoft.com/office/drawing/2014/main" id="{D54FE9AA-65EF-429D-934A-251E9B5106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56" name="Rechte verbindingslijn 65">
                      <a:extLst>
                        <a:ext uri="{FF2B5EF4-FFF2-40B4-BE49-F238E27FC236}">
                          <a16:creationId xmlns:a16="http://schemas.microsoft.com/office/drawing/2014/main" id="{1B7F0CC5-0D8D-4183-BF39-97645070ED7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66">
                      <a:extLst>
                        <a:ext uri="{FF2B5EF4-FFF2-40B4-BE49-F238E27FC236}">
                          <a16:creationId xmlns:a16="http://schemas.microsoft.com/office/drawing/2014/main" id="{9DD6D3CD-1969-4591-B1AC-91197ADD26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67">
                      <a:extLst>
                        <a:ext uri="{FF2B5EF4-FFF2-40B4-BE49-F238E27FC236}">
                          <a16:creationId xmlns:a16="http://schemas.microsoft.com/office/drawing/2014/main" id="{F64DBAD9-20E9-44DD-BCAF-3388D02CF9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9" name="Rechte verbindingslijn 68">
                      <a:extLst>
                        <a:ext uri="{FF2B5EF4-FFF2-40B4-BE49-F238E27FC236}">
                          <a16:creationId xmlns:a16="http://schemas.microsoft.com/office/drawing/2014/main" id="{D22A11EE-3469-447C-BFA6-D3C105D5CE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69">
                      <a:extLst>
                        <a:ext uri="{FF2B5EF4-FFF2-40B4-BE49-F238E27FC236}">
                          <a16:creationId xmlns:a16="http://schemas.microsoft.com/office/drawing/2014/main" id="{65B4D6C0-4D76-4A08-8C37-6ABACD8387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3" name="Groep 62">
                    <a:extLst>
                      <a:ext uri="{FF2B5EF4-FFF2-40B4-BE49-F238E27FC236}">
                        <a16:creationId xmlns:a16="http://schemas.microsoft.com/office/drawing/2014/main" id="{2F0218C4-909E-4FB1-B6E8-5D8C940D83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4" name="Rechthoek 63">
                      <a:extLst>
                        <a:ext uri="{FF2B5EF4-FFF2-40B4-BE49-F238E27FC236}">
                          <a16:creationId xmlns:a16="http://schemas.microsoft.com/office/drawing/2014/main" id="{03E88FFD-9343-42CC-9637-BE7B477C7D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Pijl: punthaak 64">
                      <a:extLst>
                        <a:ext uri="{FF2B5EF4-FFF2-40B4-BE49-F238E27FC236}">
                          <a16:creationId xmlns:a16="http://schemas.microsoft.com/office/drawing/2014/main" id="{05505E19-A85F-40FB-968D-627FAC715C1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6" name="Groep 45">
                <a:extLst>
                  <a:ext uri="{FF2B5EF4-FFF2-40B4-BE49-F238E27FC236}">
                    <a16:creationId xmlns:a16="http://schemas.microsoft.com/office/drawing/2014/main" id="{2518CD14-F520-4692-A488-087F19A4B4F1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9" name="Rechthoek 48">
                  <a:extLst>
                    <a:ext uri="{FF2B5EF4-FFF2-40B4-BE49-F238E27FC236}">
                      <a16:creationId xmlns:a16="http://schemas.microsoft.com/office/drawing/2014/main" id="{E8F5B7FB-8835-4956-8205-9DDF6380F9DE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0" name="Groep 49">
                  <a:extLst>
                    <a:ext uri="{FF2B5EF4-FFF2-40B4-BE49-F238E27FC236}">
                      <a16:creationId xmlns:a16="http://schemas.microsoft.com/office/drawing/2014/main" id="{B8FE3E1A-0A95-444C-BC3B-F86ED46E38F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1" name="Groep 50">
                    <a:extLst>
                      <a:ext uri="{FF2B5EF4-FFF2-40B4-BE49-F238E27FC236}">
                        <a16:creationId xmlns:a16="http://schemas.microsoft.com/office/drawing/2014/main" id="{7118FA5A-5DFF-4FCC-BB92-C7AD475669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5" name="Rechte verbindingslijn 54">
                      <a:extLst>
                        <a:ext uri="{FF2B5EF4-FFF2-40B4-BE49-F238E27FC236}">
                          <a16:creationId xmlns:a16="http://schemas.microsoft.com/office/drawing/2014/main" id="{FE329505-A8A5-4387-B16B-92587B85DA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55">
                      <a:extLst>
                        <a:ext uri="{FF2B5EF4-FFF2-40B4-BE49-F238E27FC236}">
                          <a16:creationId xmlns:a16="http://schemas.microsoft.com/office/drawing/2014/main" id="{A6227ADC-31C4-4708-9313-790D196785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56">
                      <a:extLst>
                        <a:ext uri="{FF2B5EF4-FFF2-40B4-BE49-F238E27FC236}">
                          <a16:creationId xmlns:a16="http://schemas.microsoft.com/office/drawing/2014/main" id="{7CFAB146-A6F0-4C48-ACA2-75063648F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57">
                      <a:extLst>
                        <a:ext uri="{FF2B5EF4-FFF2-40B4-BE49-F238E27FC236}">
                          <a16:creationId xmlns:a16="http://schemas.microsoft.com/office/drawing/2014/main" id="{F30B177B-2556-446C-AE66-BCD283EA28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58">
                      <a:extLst>
                        <a:ext uri="{FF2B5EF4-FFF2-40B4-BE49-F238E27FC236}">
                          <a16:creationId xmlns:a16="http://schemas.microsoft.com/office/drawing/2014/main" id="{7727E3A8-C5AA-4C0C-916F-85FE1F432F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2" name="Groep 51">
                    <a:extLst>
                      <a:ext uri="{FF2B5EF4-FFF2-40B4-BE49-F238E27FC236}">
                        <a16:creationId xmlns:a16="http://schemas.microsoft.com/office/drawing/2014/main" id="{10ADCBA9-64FF-4C61-9FB1-48F75BFB93C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3" name="Rechthoek 52">
                      <a:extLst>
                        <a:ext uri="{FF2B5EF4-FFF2-40B4-BE49-F238E27FC236}">
                          <a16:creationId xmlns:a16="http://schemas.microsoft.com/office/drawing/2014/main" id="{9C80DAEB-8DE5-4B92-935A-0D3486329CB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Pijl: punthaak 53">
                      <a:extLst>
                        <a:ext uri="{FF2B5EF4-FFF2-40B4-BE49-F238E27FC236}">
                          <a16:creationId xmlns:a16="http://schemas.microsoft.com/office/drawing/2014/main" id="{5DDBB8DC-4720-4357-A4BB-43888D2EA8C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7" name="Rechthoek 46">
                <a:extLst>
                  <a:ext uri="{FF2B5EF4-FFF2-40B4-BE49-F238E27FC236}">
                    <a16:creationId xmlns:a16="http://schemas.microsoft.com/office/drawing/2014/main" id="{E3D04B1D-290A-41B0-B991-1FCE9400B26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8" name="Rechthoek 47">
                <a:extLst>
                  <a:ext uri="{FF2B5EF4-FFF2-40B4-BE49-F238E27FC236}">
                    <a16:creationId xmlns:a16="http://schemas.microsoft.com/office/drawing/2014/main" id="{0EAD9966-3480-42B0-BBEF-E72C16E2D1C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6" name="Rechte verbindingslijn 25">
              <a:extLst>
                <a:ext uri="{FF2B5EF4-FFF2-40B4-BE49-F238E27FC236}">
                  <a16:creationId xmlns:a16="http://schemas.microsoft.com/office/drawing/2014/main" id="{77E45632-E2F9-40E6-8F44-E1758D3CBB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" name="Rechthoek 26">
              <a:extLst>
                <a:ext uri="{FF2B5EF4-FFF2-40B4-BE49-F238E27FC236}">
                  <a16:creationId xmlns:a16="http://schemas.microsoft.com/office/drawing/2014/main" id="{379FA865-F97F-4C1A-8C30-E4ABD0B5447F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8" name="Ovaal 27">
              <a:extLst>
                <a:ext uri="{FF2B5EF4-FFF2-40B4-BE49-F238E27FC236}">
                  <a16:creationId xmlns:a16="http://schemas.microsoft.com/office/drawing/2014/main" id="{4DF56A66-44BC-45CA-A0B4-FC823A20C0F9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9" name="Rechthoek 28">
              <a:extLst>
                <a:ext uri="{FF2B5EF4-FFF2-40B4-BE49-F238E27FC236}">
                  <a16:creationId xmlns:a16="http://schemas.microsoft.com/office/drawing/2014/main" id="{197D5555-B10E-4CF2-B4A7-F93AA75384FD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20" name="Ovaal 29">
              <a:extLst>
                <a:ext uri="{FF2B5EF4-FFF2-40B4-BE49-F238E27FC236}">
                  <a16:creationId xmlns:a16="http://schemas.microsoft.com/office/drawing/2014/main" id="{B429073E-7810-476F-9D28-BDF831DBD470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1" name="Rechthoek 30">
              <a:extLst>
                <a:ext uri="{FF2B5EF4-FFF2-40B4-BE49-F238E27FC236}">
                  <a16:creationId xmlns:a16="http://schemas.microsoft.com/office/drawing/2014/main" id="{16E6F199-191F-4DF0-8A11-16FAA548C1F4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2" name="Ovaal 31">
              <a:extLst>
                <a:ext uri="{FF2B5EF4-FFF2-40B4-BE49-F238E27FC236}">
                  <a16:creationId xmlns:a16="http://schemas.microsoft.com/office/drawing/2014/main" id="{15D8C63C-6B90-4A65-8227-1F3040B3A85C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3" name="Rechthoek 32">
              <a:extLst>
                <a:ext uri="{FF2B5EF4-FFF2-40B4-BE49-F238E27FC236}">
                  <a16:creationId xmlns:a16="http://schemas.microsoft.com/office/drawing/2014/main" id="{6D14B048-9D5D-4851-997F-1E57C3745767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24" name="Ovaal 33">
              <a:extLst>
                <a:ext uri="{FF2B5EF4-FFF2-40B4-BE49-F238E27FC236}">
                  <a16:creationId xmlns:a16="http://schemas.microsoft.com/office/drawing/2014/main" id="{BE91E189-2F07-49C4-962B-BB811A5734EC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" name="Rechthoek 34">
              <a:extLst>
                <a:ext uri="{FF2B5EF4-FFF2-40B4-BE49-F238E27FC236}">
                  <a16:creationId xmlns:a16="http://schemas.microsoft.com/office/drawing/2014/main" id="{137DE734-81DC-42B2-A074-BC927A74346D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26" name="Rechthoek 35">
              <a:extLst>
                <a:ext uri="{FF2B5EF4-FFF2-40B4-BE49-F238E27FC236}">
                  <a16:creationId xmlns:a16="http://schemas.microsoft.com/office/drawing/2014/main" id="{1AAF2B8D-10ED-48C1-817C-8EB3C4D9919D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48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ject and Bullet slide | grey - 4 emphasi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>
            <a:extLst>
              <a:ext uri="{FF2B5EF4-FFF2-40B4-BE49-F238E27FC236}">
                <a16:creationId xmlns:a16="http://schemas.microsoft.com/office/drawing/2014/main" id="{F8DB20F1-B2B0-42EF-9CF2-4C2A4FD99BC9}"/>
              </a:ext>
            </a:extLst>
          </p:cNvPr>
          <p:cNvSpPr/>
          <p:nvPr userDrawn="1"/>
        </p:nvSpPr>
        <p:spPr>
          <a:xfrm>
            <a:off x="-3174" y="6312441"/>
            <a:ext cx="12198350" cy="550355"/>
          </a:xfrm>
          <a:custGeom>
            <a:avLst/>
            <a:gdLst>
              <a:gd name="connsiteX0" fmla="*/ 825246 w 9144000"/>
              <a:gd name="connsiteY0" fmla="*/ 0 h 404812"/>
              <a:gd name="connsiteX1" fmla="*/ 638794 w 9144000"/>
              <a:gd name="connsiteY1" fmla="*/ 186452 h 404812"/>
              <a:gd name="connsiteX2" fmla="*/ 452342 w 9144000"/>
              <a:gd name="connsiteY2" fmla="*/ 0 h 404812"/>
              <a:gd name="connsiteX3" fmla="*/ 0 w 9144000"/>
              <a:gd name="connsiteY3" fmla="*/ 0 h 404812"/>
              <a:gd name="connsiteX4" fmla="*/ 0 w 9144000"/>
              <a:gd name="connsiteY4" fmla="*/ 409004 h 404812"/>
              <a:gd name="connsiteX5" fmla="*/ 9144000 w 9144000"/>
              <a:gd name="connsiteY5" fmla="*/ 409004 h 404812"/>
              <a:gd name="connsiteX6" fmla="*/ 9144000 w 9144000"/>
              <a:gd name="connsiteY6" fmla="*/ 0 h 404812"/>
              <a:gd name="connsiteX7" fmla="*/ 825246 w 9144000"/>
              <a:gd name="connsiteY7" fmla="*/ 0 h 404812"/>
              <a:gd name="connsiteX0" fmla="*/ 1069721 w 9388475"/>
              <a:gd name="connsiteY0" fmla="*/ 0 h 409004"/>
              <a:gd name="connsiteX1" fmla="*/ 883269 w 9388475"/>
              <a:gd name="connsiteY1" fmla="*/ 186452 h 409004"/>
              <a:gd name="connsiteX2" fmla="*/ 696817 w 9388475"/>
              <a:gd name="connsiteY2" fmla="*/ 0 h 409004"/>
              <a:gd name="connsiteX3" fmla="*/ 0 w 9388475"/>
              <a:gd name="connsiteY3" fmla="*/ 3175 h 409004"/>
              <a:gd name="connsiteX4" fmla="*/ 244475 w 9388475"/>
              <a:gd name="connsiteY4" fmla="*/ 409004 h 409004"/>
              <a:gd name="connsiteX5" fmla="*/ 9388475 w 9388475"/>
              <a:gd name="connsiteY5" fmla="*/ 409004 h 409004"/>
              <a:gd name="connsiteX6" fmla="*/ 9388475 w 9388475"/>
              <a:gd name="connsiteY6" fmla="*/ 0 h 409004"/>
              <a:gd name="connsiteX7" fmla="*/ 1069721 w 9388475"/>
              <a:gd name="connsiteY7" fmla="*/ 0 h 409004"/>
              <a:gd name="connsiteX0" fmla="*/ 1069721 w 9388475"/>
              <a:gd name="connsiteY0" fmla="*/ 0 h 529654"/>
              <a:gd name="connsiteX1" fmla="*/ 883269 w 9388475"/>
              <a:gd name="connsiteY1" fmla="*/ 186452 h 529654"/>
              <a:gd name="connsiteX2" fmla="*/ 696817 w 9388475"/>
              <a:gd name="connsiteY2" fmla="*/ 0 h 529654"/>
              <a:gd name="connsiteX3" fmla="*/ 0 w 9388475"/>
              <a:gd name="connsiteY3" fmla="*/ 3175 h 529654"/>
              <a:gd name="connsiteX4" fmla="*/ 9525 w 9388475"/>
              <a:gd name="connsiteY4" fmla="*/ 529654 h 529654"/>
              <a:gd name="connsiteX5" fmla="*/ 9388475 w 9388475"/>
              <a:gd name="connsiteY5" fmla="*/ 409004 h 529654"/>
              <a:gd name="connsiteX6" fmla="*/ 9388475 w 9388475"/>
              <a:gd name="connsiteY6" fmla="*/ 0 h 529654"/>
              <a:gd name="connsiteX7" fmla="*/ 1069721 w 9388475"/>
              <a:gd name="connsiteY7" fmla="*/ 0 h 529654"/>
              <a:gd name="connsiteX0" fmla="*/ 1063371 w 9382125"/>
              <a:gd name="connsiteY0" fmla="*/ 0 h 529654"/>
              <a:gd name="connsiteX1" fmla="*/ 876919 w 9382125"/>
              <a:gd name="connsiteY1" fmla="*/ 186452 h 529654"/>
              <a:gd name="connsiteX2" fmla="*/ 690467 w 9382125"/>
              <a:gd name="connsiteY2" fmla="*/ 0 h 529654"/>
              <a:gd name="connsiteX3" fmla="*/ 0 w 9382125"/>
              <a:gd name="connsiteY3" fmla="*/ 3175 h 529654"/>
              <a:gd name="connsiteX4" fmla="*/ 3175 w 9382125"/>
              <a:gd name="connsiteY4" fmla="*/ 529654 h 529654"/>
              <a:gd name="connsiteX5" fmla="*/ 9382125 w 9382125"/>
              <a:gd name="connsiteY5" fmla="*/ 409004 h 529654"/>
              <a:gd name="connsiteX6" fmla="*/ 9382125 w 9382125"/>
              <a:gd name="connsiteY6" fmla="*/ 0 h 529654"/>
              <a:gd name="connsiteX7" fmla="*/ 1063371 w 9382125"/>
              <a:gd name="connsiteY7" fmla="*/ 0 h 529654"/>
              <a:gd name="connsiteX0" fmla="*/ 1063371 w 12176125"/>
              <a:gd name="connsiteY0" fmla="*/ 0 h 529654"/>
              <a:gd name="connsiteX1" fmla="*/ 876919 w 12176125"/>
              <a:gd name="connsiteY1" fmla="*/ 186452 h 529654"/>
              <a:gd name="connsiteX2" fmla="*/ 690467 w 12176125"/>
              <a:gd name="connsiteY2" fmla="*/ 0 h 529654"/>
              <a:gd name="connsiteX3" fmla="*/ 0 w 12176125"/>
              <a:gd name="connsiteY3" fmla="*/ 3175 h 529654"/>
              <a:gd name="connsiteX4" fmla="*/ 3175 w 12176125"/>
              <a:gd name="connsiteY4" fmla="*/ 529654 h 529654"/>
              <a:gd name="connsiteX5" fmla="*/ 12176125 w 12176125"/>
              <a:gd name="connsiteY5" fmla="*/ 526479 h 529654"/>
              <a:gd name="connsiteX6" fmla="*/ 9382125 w 12176125"/>
              <a:gd name="connsiteY6" fmla="*/ 0 h 529654"/>
              <a:gd name="connsiteX7" fmla="*/ 1063371 w 12176125"/>
              <a:gd name="connsiteY7" fmla="*/ 0 h 529654"/>
              <a:gd name="connsiteX0" fmla="*/ 1063371 w 12188825"/>
              <a:gd name="connsiteY0" fmla="*/ 0 h 529654"/>
              <a:gd name="connsiteX1" fmla="*/ 876919 w 12188825"/>
              <a:gd name="connsiteY1" fmla="*/ 186452 h 529654"/>
              <a:gd name="connsiteX2" fmla="*/ 690467 w 12188825"/>
              <a:gd name="connsiteY2" fmla="*/ 0 h 529654"/>
              <a:gd name="connsiteX3" fmla="*/ 0 w 12188825"/>
              <a:gd name="connsiteY3" fmla="*/ 3175 h 529654"/>
              <a:gd name="connsiteX4" fmla="*/ 3175 w 12188825"/>
              <a:gd name="connsiteY4" fmla="*/ 529654 h 529654"/>
              <a:gd name="connsiteX5" fmla="*/ 12176125 w 12188825"/>
              <a:gd name="connsiteY5" fmla="*/ 526479 h 529654"/>
              <a:gd name="connsiteX6" fmla="*/ 12188825 w 12188825"/>
              <a:gd name="connsiteY6" fmla="*/ 3175 h 529654"/>
              <a:gd name="connsiteX7" fmla="*/ 1063371 w 12188825"/>
              <a:gd name="connsiteY7" fmla="*/ 0 h 529654"/>
              <a:gd name="connsiteX0" fmla="*/ 1063371 w 12195175"/>
              <a:gd name="connsiteY0" fmla="*/ 0 h 532829"/>
              <a:gd name="connsiteX1" fmla="*/ 876919 w 12195175"/>
              <a:gd name="connsiteY1" fmla="*/ 186452 h 532829"/>
              <a:gd name="connsiteX2" fmla="*/ 690467 w 12195175"/>
              <a:gd name="connsiteY2" fmla="*/ 0 h 532829"/>
              <a:gd name="connsiteX3" fmla="*/ 0 w 12195175"/>
              <a:gd name="connsiteY3" fmla="*/ 3175 h 532829"/>
              <a:gd name="connsiteX4" fmla="*/ 3175 w 12195175"/>
              <a:gd name="connsiteY4" fmla="*/ 529654 h 532829"/>
              <a:gd name="connsiteX5" fmla="*/ 12195175 w 12195175"/>
              <a:gd name="connsiteY5" fmla="*/ 532829 h 532829"/>
              <a:gd name="connsiteX6" fmla="*/ 12188825 w 12195175"/>
              <a:gd name="connsiteY6" fmla="*/ 3175 h 532829"/>
              <a:gd name="connsiteX7" fmla="*/ 1063371 w 12195175"/>
              <a:gd name="connsiteY7" fmla="*/ 0 h 532829"/>
              <a:gd name="connsiteX0" fmla="*/ 1063371 w 12192000"/>
              <a:gd name="connsiteY0" fmla="*/ 0 h 529654"/>
              <a:gd name="connsiteX1" fmla="*/ 876919 w 12192000"/>
              <a:gd name="connsiteY1" fmla="*/ 186452 h 529654"/>
              <a:gd name="connsiteX2" fmla="*/ 690467 w 12192000"/>
              <a:gd name="connsiteY2" fmla="*/ 0 h 529654"/>
              <a:gd name="connsiteX3" fmla="*/ 0 w 12192000"/>
              <a:gd name="connsiteY3" fmla="*/ 3175 h 529654"/>
              <a:gd name="connsiteX4" fmla="*/ 3175 w 12192000"/>
              <a:gd name="connsiteY4" fmla="*/ 529654 h 529654"/>
              <a:gd name="connsiteX5" fmla="*/ 12192000 w 12192000"/>
              <a:gd name="connsiteY5" fmla="*/ 529654 h 529654"/>
              <a:gd name="connsiteX6" fmla="*/ 12188825 w 12192000"/>
              <a:gd name="connsiteY6" fmla="*/ 3175 h 529654"/>
              <a:gd name="connsiteX7" fmla="*/ 1063371 w 12192000"/>
              <a:gd name="connsiteY7" fmla="*/ 0 h 529654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9227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6846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0990 w 12189619"/>
              <a:gd name="connsiteY0" fmla="*/ 56052 h 585706"/>
              <a:gd name="connsiteX1" fmla="*/ 874538 w 12189619"/>
              <a:gd name="connsiteY1" fmla="*/ 242504 h 585706"/>
              <a:gd name="connsiteX2" fmla="*/ 688086 w 12189619"/>
              <a:gd name="connsiteY2" fmla="*/ 56052 h 585706"/>
              <a:gd name="connsiteX3" fmla="*/ 0 w 12189619"/>
              <a:gd name="connsiteY3" fmla="*/ 56846 h 585706"/>
              <a:gd name="connsiteX4" fmla="*/ 794 w 12189619"/>
              <a:gd name="connsiteY4" fmla="*/ 585706 h 585706"/>
              <a:gd name="connsiteX5" fmla="*/ 12189619 w 12189619"/>
              <a:gd name="connsiteY5" fmla="*/ 585706 h 585706"/>
              <a:gd name="connsiteX6" fmla="*/ 12186444 w 12189619"/>
              <a:gd name="connsiteY6" fmla="*/ 59227 h 585706"/>
              <a:gd name="connsiteX7" fmla="*/ 4975226 w 12189619"/>
              <a:gd name="connsiteY7" fmla="*/ 0 h 585706"/>
              <a:gd name="connsiteX8" fmla="*/ 1060990 w 12189619"/>
              <a:gd name="connsiteY8" fmla="*/ 56052 h 585706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0990 w 12189619"/>
              <a:gd name="connsiteY0" fmla="*/ 56052 h 590468"/>
              <a:gd name="connsiteX1" fmla="*/ 874538 w 12189619"/>
              <a:gd name="connsiteY1" fmla="*/ 242504 h 590468"/>
              <a:gd name="connsiteX2" fmla="*/ 688086 w 12189619"/>
              <a:gd name="connsiteY2" fmla="*/ 56052 h 590468"/>
              <a:gd name="connsiteX3" fmla="*/ 0 w 12189619"/>
              <a:gd name="connsiteY3" fmla="*/ 56846 h 590468"/>
              <a:gd name="connsiteX4" fmla="*/ 794 w 12189619"/>
              <a:gd name="connsiteY4" fmla="*/ 590468 h 590468"/>
              <a:gd name="connsiteX5" fmla="*/ 12189619 w 12189619"/>
              <a:gd name="connsiteY5" fmla="*/ 585706 h 590468"/>
              <a:gd name="connsiteX6" fmla="*/ 12186444 w 12189619"/>
              <a:gd name="connsiteY6" fmla="*/ 59227 h 590468"/>
              <a:gd name="connsiteX7" fmla="*/ 4975226 w 12189619"/>
              <a:gd name="connsiteY7" fmla="*/ 0 h 590468"/>
              <a:gd name="connsiteX8" fmla="*/ 1060990 w 12189619"/>
              <a:gd name="connsiteY8" fmla="*/ 56052 h 590468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7 w 12189619"/>
              <a:gd name="connsiteY7" fmla="*/ 14287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8 w 12189619"/>
              <a:gd name="connsiteY7" fmla="*/ 2564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1060990 w 12189619"/>
              <a:gd name="connsiteY7" fmla="*/ 0 h 534416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34416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359 w 12188988"/>
              <a:gd name="connsiteY0" fmla="*/ 8772 h 551126"/>
              <a:gd name="connsiteX1" fmla="*/ 873907 w 12188988"/>
              <a:gd name="connsiteY1" fmla="*/ 195224 h 551126"/>
              <a:gd name="connsiteX2" fmla="*/ 687455 w 12188988"/>
              <a:gd name="connsiteY2" fmla="*/ 8772 h 551126"/>
              <a:gd name="connsiteX3" fmla="*/ 2543 w 12188988"/>
              <a:gd name="connsiteY3" fmla="*/ 0 h 551126"/>
              <a:gd name="connsiteX4" fmla="*/ 163 w 12188988"/>
              <a:gd name="connsiteY4" fmla="*/ 549565 h 551126"/>
              <a:gd name="connsiteX5" fmla="*/ 12188988 w 12188988"/>
              <a:gd name="connsiteY5" fmla="*/ 551126 h 551126"/>
              <a:gd name="connsiteX6" fmla="*/ 12185813 w 12188988"/>
              <a:gd name="connsiteY6" fmla="*/ 11947 h 551126"/>
              <a:gd name="connsiteX7" fmla="*/ 1060359 w 12188988"/>
              <a:gd name="connsiteY7" fmla="*/ 8772 h 551126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795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52754"/>
              <a:gd name="connsiteX1" fmla="*/ 877713 w 12192794"/>
              <a:gd name="connsiteY1" fmla="*/ 192035 h 552754"/>
              <a:gd name="connsiteX2" fmla="*/ 691261 w 12192794"/>
              <a:gd name="connsiteY2" fmla="*/ 5583 h 552754"/>
              <a:gd name="connsiteX3" fmla="*/ 0 w 12192794"/>
              <a:gd name="connsiteY3" fmla="*/ 0 h 552754"/>
              <a:gd name="connsiteX4" fmla="*/ 3969 w 12192794"/>
              <a:gd name="connsiteY4" fmla="*/ 552754 h 552754"/>
              <a:gd name="connsiteX5" fmla="*/ 12192794 w 12192794"/>
              <a:gd name="connsiteY5" fmla="*/ 547937 h 552754"/>
              <a:gd name="connsiteX6" fmla="*/ 12189619 w 12192794"/>
              <a:gd name="connsiteY6" fmla="*/ 8758 h 552754"/>
              <a:gd name="connsiteX7" fmla="*/ 1064165 w 12192794"/>
              <a:gd name="connsiteY7" fmla="*/ 5583 h 552754"/>
              <a:gd name="connsiteX0" fmla="*/ 1064165 w 12193404"/>
              <a:gd name="connsiteY0" fmla="*/ 5583 h 552754"/>
              <a:gd name="connsiteX1" fmla="*/ 877713 w 12193404"/>
              <a:gd name="connsiteY1" fmla="*/ 192035 h 552754"/>
              <a:gd name="connsiteX2" fmla="*/ 691261 w 12193404"/>
              <a:gd name="connsiteY2" fmla="*/ 5583 h 552754"/>
              <a:gd name="connsiteX3" fmla="*/ 0 w 12193404"/>
              <a:gd name="connsiteY3" fmla="*/ 0 h 552754"/>
              <a:gd name="connsiteX4" fmla="*/ 3969 w 12193404"/>
              <a:gd name="connsiteY4" fmla="*/ 552754 h 552754"/>
              <a:gd name="connsiteX5" fmla="*/ 12192794 w 12193404"/>
              <a:gd name="connsiteY5" fmla="*/ 547937 h 552754"/>
              <a:gd name="connsiteX6" fmla="*/ 12192793 w 12193404"/>
              <a:gd name="connsiteY6" fmla="*/ 8758 h 552754"/>
              <a:gd name="connsiteX7" fmla="*/ 1064165 w 12193404"/>
              <a:gd name="connsiteY7" fmla="*/ 5583 h 552754"/>
              <a:gd name="connsiteX0" fmla="*/ 1064165 w 12195968"/>
              <a:gd name="connsiteY0" fmla="*/ 5583 h 552754"/>
              <a:gd name="connsiteX1" fmla="*/ 877713 w 12195968"/>
              <a:gd name="connsiteY1" fmla="*/ 192035 h 552754"/>
              <a:gd name="connsiteX2" fmla="*/ 691261 w 12195968"/>
              <a:gd name="connsiteY2" fmla="*/ 5583 h 552754"/>
              <a:gd name="connsiteX3" fmla="*/ 0 w 12195968"/>
              <a:gd name="connsiteY3" fmla="*/ 0 h 552754"/>
              <a:gd name="connsiteX4" fmla="*/ 3969 w 12195968"/>
              <a:gd name="connsiteY4" fmla="*/ 552754 h 552754"/>
              <a:gd name="connsiteX5" fmla="*/ 12195968 w 12195968"/>
              <a:gd name="connsiteY5" fmla="*/ 547937 h 552754"/>
              <a:gd name="connsiteX6" fmla="*/ 12192793 w 12195968"/>
              <a:gd name="connsiteY6" fmla="*/ 8758 h 552754"/>
              <a:gd name="connsiteX7" fmla="*/ 1064165 w 12195968"/>
              <a:gd name="connsiteY7" fmla="*/ 5583 h 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968" h="552754">
                <a:moveTo>
                  <a:pt x="1064165" y="5583"/>
                </a:moveTo>
                <a:cubicBezTo>
                  <a:pt x="961200" y="5583"/>
                  <a:pt x="877713" y="89070"/>
                  <a:pt x="877713" y="192035"/>
                </a:cubicBezTo>
                <a:cubicBezTo>
                  <a:pt x="877713" y="89070"/>
                  <a:pt x="794227" y="5583"/>
                  <a:pt x="691261" y="5583"/>
                </a:cubicBezTo>
                <a:lnTo>
                  <a:pt x="0" y="0"/>
                </a:lnTo>
                <a:cubicBezTo>
                  <a:pt x="1058" y="175493"/>
                  <a:pt x="2911" y="377261"/>
                  <a:pt x="3969" y="552754"/>
                </a:cubicBezTo>
                <a:lnTo>
                  <a:pt x="12195968" y="547937"/>
                </a:lnTo>
                <a:cubicBezTo>
                  <a:pt x="12193851" y="371386"/>
                  <a:pt x="12194910" y="185309"/>
                  <a:pt x="12192793" y="8758"/>
                </a:cubicBezTo>
                <a:lnTo>
                  <a:pt x="1064165" y="5583"/>
                </a:lnTo>
                <a:close/>
              </a:path>
            </a:pathLst>
          </a:custGeom>
          <a:solidFill>
            <a:schemeClr val="bg1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CA034F-E812-4911-920E-3FB851114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665288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43A436F-C650-4991-8E29-84EA9D964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2" y="2844159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1B68E0D-FCAC-41B8-9A14-20B117055A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712" y="4023031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94CB7B1-AE2E-4E3F-BD94-6EC103F1E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5201903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Logo_Groen_Zwart">
            <a:extLst>
              <a:ext uri="{FF2B5EF4-FFF2-40B4-BE49-F238E27FC236}">
                <a16:creationId xmlns:a16="http://schemas.microsoft.com/office/drawing/2014/main" id="{46582832-ABBA-4EEB-AF16-9367A3D50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911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| White -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1FBA64D0-42A5-4308-B720-EF42B7B17AB1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9" name="Rechte verbindingslijn 11">
              <a:extLst>
                <a:ext uri="{FF2B5EF4-FFF2-40B4-BE49-F238E27FC236}">
                  <a16:creationId xmlns:a16="http://schemas.microsoft.com/office/drawing/2014/main" id="{439B5D45-F0F3-4723-9DFF-2ED941360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" name="Rechthoek 21">
              <a:extLst>
                <a:ext uri="{FF2B5EF4-FFF2-40B4-BE49-F238E27FC236}">
                  <a16:creationId xmlns:a16="http://schemas.microsoft.com/office/drawing/2014/main" id="{1B3A3DCA-B181-4218-84D9-D94783CF0BD3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1" name="Ovaal 22">
              <a:extLst>
                <a:ext uri="{FF2B5EF4-FFF2-40B4-BE49-F238E27FC236}">
                  <a16:creationId xmlns:a16="http://schemas.microsoft.com/office/drawing/2014/main" id="{ACAF9108-6829-4821-B60F-8EB0009BE829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" name="Rechte verbindingslijn 23">
              <a:extLst>
                <a:ext uri="{FF2B5EF4-FFF2-40B4-BE49-F238E27FC236}">
                  <a16:creationId xmlns:a16="http://schemas.microsoft.com/office/drawing/2014/main" id="{731DC76F-01B2-475B-B4A8-AF6F3FA1BB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3" name="Groep 24">
              <a:extLst>
                <a:ext uri="{FF2B5EF4-FFF2-40B4-BE49-F238E27FC236}">
                  <a16:creationId xmlns:a16="http://schemas.microsoft.com/office/drawing/2014/main" id="{2DC364D6-4972-4863-97E3-658DB0658C23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5" name="Rechthoek 36">
                <a:extLst>
                  <a:ext uri="{FF2B5EF4-FFF2-40B4-BE49-F238E27FC236}">
                    <a16:creationId xmlns:a16="http://schemas.microsoft.com/office/drawing/2014/main" id="{8F000D95-8B39-4DEB-9C95-2F229A5592F9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6" name="Rechte verbindingslijn 37">
                <a:extLst>
                  <a:ext uri="{FF2B5EF4-FFF2-40B4-BE49-F238E27FC236}">
                    <a16:creationId xmlns:a16="http://schemas.microsoft.com/office/drawing/2014/main" id="{8B73F65C-AE86-417E-B4BA-2292F16646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38">
                <a:extLst>
                  <a:ext uri="{FF2B5EF4-FFF2-40B4-BE49-F238E27FC236}">
                    <a16:creationId xmlns:a16="http://schemas.microsoft.com/office/drawing/2014/main" id="{F86F9953-9739-40BD-8DD9-3AD2D3E78B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39">
                <a:extLst>
                  <a:ext uri="{FF2B5EF4-FFF2-40B4-BE49-F238E27FC236}">
                    <a16:creationId xmlns:a16="http://schemas.microsoft.com/office/drawing/2014/main" id="{C99D2476-7ABD-4EF8-8A91-767FB05873A7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ep 40">
                <a:extLst>
                  <a:ext uri="{FF2B5EF4-FFF2-40B4-BE49-F238E27FC236}">
                    <a16:creationId xmlns:a16="http://schemas.microsoft.com/office/drawing/2014/main" id="{21D474A7-AF4B-4AED-8BAF-A026965C2FD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68" name="Groep 79">
                  <a:extLst>
                    <a:ext uri="{FF2B5EF4-FFF2-40B4-BE49-F238E27FC236}">
                      <a16:creationId xmlns:a16="http://schemas.microsoft.com/office/drawing/2014/main" id="{F66250B8-8D19-4587-B8AE-96089CD2BB7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72" name="Rechte verbindingslijn 83">
                    <a:extLst>
                      <a:ext uri="{FF2B5EF4-FFF2-40B4-BE49-F238E27FC236}">
                        <a16:creationId xmlns:a16="http://schemas.microsoft.com/office/drawing/2014/main" id="{D0513078-2C61-4E04-B581-5B00466BD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84">
                    <a:extLst>
                      <a:ext uri="{FF2B5EF4-FFF2-40B4-BE49-F238E27FC236}">
                        <a16:creationId xmlns:a16="http://schemas.microsoft.com/office/drawing/2014/main" id="{4E5160A3-4EE3-487E-B79B-90CDB4E815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85">
                    <a:extLst>
                      <a:ext uri="{FF2B5EF4-FFF2-40B4-BE49-F238E27FC236}">
                        <a16:creationId xmlns:a16="http://schemas.microsoft.com/office/drawing/2014/main" id="{D86EAC5E-238A-479D-8B8E-21CC46D878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86">
                    <a:extLst>
                      <a:ext uri="{FF2B5EF4-FFF2-40B4-BE49-F238E27FC236}">
                        <a16:creationId xmlns:a16="http://schemas.microsoft.com/office/drawing/2014/main" id="{14ECE1F3-42FD-447B-A8A2-0978F1E062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87">
                    <a:extLst>
                      <a:ext uri="{FF2B5EF4-FFF2-40B4-BE49-F238E27FC236}">
                        <a16:creationId xmlns:a16="http://schemas.microsoft.com/office/drawing/2014/main" id="{763B4D95-29AE-4A44-B162-25028B107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9" name="Groep 80">
                  <a:extLst>
                    <a:ext uri="{FF2B5EF4-FFF2-40B4-BE49-F238E27FC236}">
                      <a16:creationId xmlns:a16="http://schemas.microsoft.com/office/drawing/2014/main" id="{62C6CC34-EBE3-4CAC-958B-635DB575745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0" name="Rechthoek 81">
                    <a:extLst>
                      <a:ext uri="{FF2B5EF4-FFF2-40B4-BE49-F238E27FC236}">
                        <a16:creationId xmlns:a16="http://schemas.microsoft.com/office/drawing/2014/main" id="{09625553-740B-43CA-B691-D59B53B2E8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Pijl: punthaak 82">
                    <a:extLst>
                      <a:ext uri="{FF2B5EF4-FFF2-40B4-BE49-F238E27FC236}">
                        <a16:creationId xmlns:a16="http://schemas.microsoft.com/office/drawing/2014/main" id="{6C27391A-CF75-48D3-B806-EAC686E4B9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0" name="Groep 41">
                <a:extLst>
                  <a:ext uri="{FF2B5EF4-FFF2-40B4-BE49-F238E27FC236}">
                    <a16:creationId xmlns:a16="http://schemas.microsoft.com/office/drawing/2014/main" id="{C7205422-F08B-4CD6-A1D0-50016D813A08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59" name="Groep 70">
                  <a:extLst>
                    <a:ext uri="{FF2B5EF4-FFF2-40B4-BE49-F238E27FC236}">
                      <a16:creationId xmlns:a16="http://schemas.microsoft.com/office/drawing/2014/main" id="{A1B61B46-69F3-43F4-BA0C-F75AF1BA7C6C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63" name="Rechte verbindingslijn 74">
                    <a:extLst>
                      <a:ext uri="{FF2B5EF4-FFF2-40B4-BE49-F238E27FC236}">
                        <a16:creationId xmlns:a16="http://schemas.microsoft.com/office/drawing/2014/main" id="{99D8565B-BFBA-4746-855C-AA15DE2036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75">
                    <a:extLst>
                      <a:ext uri="{FF2B5EF4-FFF2-40B4-BE49-F238E27FC236}">
                        <a16:creationId xmlns:a16="http://schemas.microsoft.com/office/drawing/2014/main" id="{63958A3E-16C1-4AF2-A3DF-C7B4681DAF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76">
                    <a:extLst>
                      <a:ext uri="{FF2B5EF4-FFF2-40B4-BE49-F238E27FC236}">
                        <a16:creationId xmlns:a16="http://schemas.microsoft.com/office/drawing/2014/main" id="{6ADF87AA-67FE-408C-A92F-8904D81531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77">
                    <a:extLst>
                      <a:ext uri="{FF2B5EF4-FFF2-40B4-BE49-F238E27FC236}">
                        <a16:creationId xmlns:a16="http://schemas.microsoft.com/office/drawing/2014/main" id="{B53FE17E-F64F-4D53-A273-00FFC2DA8B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78">
                    <a:extLst>
                      <a:ext uri="{FF2B5EF4-FFF2-40B4-BE49-F238E27FC236}">
                        <a16:creationId xmlns:a16="http://schemas.microsoft.com/office/drawing/2014/main" id="{BD257B13-D3B4-4A6F-B150-496DA34687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0" name="Groep 71">
                  <a:extLst>
                    <a:ext uri="{FF2B5EF4-FFF2-40B4-BE49-F238E27FC236}">
                      <a16:creationId xmlns:a16="http://schemas.microsoft.com/office/drawing/2014/main" id="{E2E52E15-9C42-4C37-9ED0-4E84A55E4125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61" name="Rechthoek 72">
                    <a:extLst>
                      <a:ext uri="{FF2B5EF4-FFF2-40B4-BE49-F238E27FC236}">
                        <a16:creationId xmlns:a16="http://schemas.microsoft.com/office/drawing/2014/main" id="{4C756769-52BD-4BC3-BD50-A6649DC9A2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Pijl: punthaak 73">
                    <a:extLst>
                      <a:ext uri="{FF2B5EF4-FFF2-40B4-BE49-F238E27FC236}">
                        <a16:creationId xmlns:a16="http://schemas.microsoft.com/office/drawing/2014/main" id="{AC6163CD-EB48-4783-ABEA-AB308D47821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" name="Rechte verbindingslijn 42">
                <a:extLst>
                  <a:ext uri="{FF2B5EF4-FFF2-40B4-BE49-F238E27FC236}">
                    <a16:creationId xmlns:a16="http://schemas.microsoft.com/office/drawing/2014/main" id="{2C378E6B-945C-4256-9FCA-A0F5725233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2" name="Rechte verbindingslijn 43">
                <a:extLst>
                  <a:ext uri="{FF2B5EF4-FFF2-40B4-BE49-F238E27FC236}">
                    <a16:creationId xmlns:a16="http://schemas.microsoft.com/office/drawing/2014/main" id="{4C0D3A9D-B57D-408D-96D0-FBA2B90D8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3" name="Groep 44">
                <a:extLst>
                  <a:ext uri="{FF2B5EF4-FFF2-40B4-BE49-F238E27FC236}">
                    <a16:creationId xmlns:a16="http://schemas.microsoft.com/office/drawing/2014/main" id="{442485F2-155D-4EEC-B8A1-8A50D13303D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8" name="Rechthoek 59">
                  <a:extLst>
                    <a:ext uri="{FF2B5EF4-FFF2-40B4-BE49-F238E27FC236}">
                      <a16:creationId xmlns:a16="http://schemas.microsoft.com/office/drawing/2014/main" id="{46B49665-0555-4022-A866-553E3CB2B4EA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60">
                  <a:extLst>
                    <a:ext uri="{FF2B5EF4-FFF2-40B4-BE49-F238E27FC236}">
                      <a16:creationId xmlns:a16="http://schemas.microsoft.com/office/drawing/2014/main" id="{394F5123-49BB-4941-8D33-56930DAF60A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0" name="Groep 61">
                    <a:extLst>
                      <a:ext uri="{FF2B5EF4-FFF2-40B4-BE49-F238E27FC236}">
                        <a16:creationId xmlns:a16="http://schemas.microsoft.com/office/drawing/2014/main" id="{8534D68C-D971-4A68-A464-D828D72DE9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54" name="Rechte verbindingslijn 65">
                      <a:extLst>
                        <a:ext uri="{FF2B5EF4-FFF2-40B4-BE49-F238E27FC236}">
                          <a16:creationId xmlns:a16="http://schemas.microsoft.com/office/drawing/2014/main" id="{60DFDA76-F29F-46BE-BBD0-B9DF4A55EA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66">
                      <a:extLst>
                        <a:ext uri="{FF2B5EF4-FFF2-40B4-BE49-F238E27FC236}">
                          <a16:creationId xmlns:a16="http://schemas.microsoft.com/office/drawing/2014/main" id="{514E7C8F-07C1-4730-98C6-661829CDA8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67">
                      <a:extLst>
                        <a:ext uri="{FF2B5EF4-FFF2-40B4-BE49-F238E27FC236}">
                          <a16:creationId xmlns:a16="http://schemas.microsoft.com/office/drawing/2014/main" id="{3849A784-B254-412A-A381-C01268626D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68">
                      <a:extLst>
                        <a:ext uri="{FF2B5EF4-FFF2-40B4-BE49-F238E27FC236}">
                          <a16:creationId xmlns:a16="http://schemas.microsoft.com/office/drawing/2014/main" id="{1E05C6F3-D403-4C68-BDDE-36A99325E3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69">
                      <a:extLst>
                        <a:ext uri="{FF2B5EF4-FFF2-40B4-BE49-F238E27FC236}">
                          <a16:creationId xmlns:a16="http://schemas.microsoft.com/office/drawing/2014/main" id="{962CF6AB-115F-4E37-BF49-5D99EC6AC63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62">
                    <a:extLst>
                      <a:ext uri="{FF2B5EF4-FFF2-40B4-BE49-F238E27FC236}">
                        <a16:creationId xmlns:a16="http://schemas.microsoft.com/office/drawing/2014/main" id="{432F2136-53C8-448B-9EBE-F98F8DB539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63">
                      <a:extLst>
                        <a:ext uri="{FF2B5EF4-FFF2-40B4-BE49-F238E27FC236}">
                          <a16:creationId xmlns:a16="http://schemas.microsoft.com/office/drawing/2014/main" id="{EAB6020E-2A7D-4867-B775-A1AD3F3D88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64">
                      <a:extLst>
                        <a:ext uri="{FF2B5EF4-FFF2-40B4-BE49-F238E27FC236}">
                          <a16:creationId xmlns:a16="http://schemas.microsoft.com/office/drawing/2014/main" id="{9B80B362-3EE5-4090-BA3A-66C0104A486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" name="Groep 45">
                <a:extLst>
                  <a:ext uri="{FF2B5EF4-FFF2-40B4-BE49-F238E27FC236}">
                    <a16:creationId xmlns:a16="http://schemas.microsoft.com/office/drawing/2014/main" id="{E28CC809-D0AF-46DC-BB90-BF4304B3175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7" name="Rechthoek 48">
                  <a:extLst>
                    <a:ext uri="{FF2B5EF4-FFF2-40B4-BE49-F238E27FC236}">
                      <a16:creationId xmlns:a16="http://schemas.microsoft.com/office/drawing/2014/main" id="{4B5A00DB-9946-49C4-82E5-96B827726FD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" name="Groep 49">
                  <a:extLst>
                    <a:ext uri="{FF2B5EF4-FFF2-40B4-BE49-F238E27FC236}">
                      <a16:creationId xmlns:a16="http://schemas.microsoft.com/office/drawing/2014/main" id="{E151A003-CE2E-4912-B4A6-BF30ABF931C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9" name="Groep 50">
                    <a:extLst>
                      <a:ext uri="{FF2B5EF4-FFF2-40B4-BE49-F238E27FC236}">
                        <a16:creationId xmlns:a16="http://schemas.microsoft.com/office/drawing/2014/main" id="{2F9EA59E-39ED-45C6-B1CA-1DDAC9F2597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3" name="Rechte verbindingslijn 54">
                      <a:extLst>
                        <a:ext uri="{FF2B5EF4-FFF2-40B4-BE49-F238E27FC236}">
                          <a16:creationId xmlns:a16="http://schemas.microsoft.com/office/drawing/2014/main" id="{5BCA84EB-E894-4D5E-AD46-FBE5A81BA5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4" name="Rechte verbindingslijn 55">
                      <a:extLst>
                        <a:ext uri="{FF2B5EF4-FFF2-40B4-BE49-F238E27FC236}">
                          <a16:creationId xmlns:a16="http://schemas.microsoft.com/office/drawing/2014/main" id="{44D6034F-1813-4184-89A8-B0CE06D437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56">
                      <a:extLst>
                        <a:ext uri="{FF2B5EF4-FFF2-40B4-BE49-F238E27FC236}">
                          <a16:creationId xmlns:a16="http://schemas.microsoft.com/office/drawing/2014/main" id="{5E4C4940-3E02-45CA-AFC8-52B48A8AEC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57">
                      <a:extLst>
                        <a:ext uri="{FF2B5EF4-FFF2-40B4-BE49-F238E27FC236}">
                          <a16:creationId xmlns:a16="http://schemas.microsoft.com/office/drawing/2014/main" id="{FDA6409E-DD41-434C-8E1E-970509C1FB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58">
                      <a:extLst>
                        <a:ext uri="{FF2B5EF4-FFF2-40B4-BE49-F238E27FC236}">
                          <a16:creationId xmlns:a16="http://schemas.microsoft.com/office/drawing/2014/main" id="{88A9E8F8-04B2-47DE-987F-DDB6008CF9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0" name="Groep 51">
                    <a:extLst>
                      <a:ext uri="{FF2B5EF4-FFF2-40B4-BE49-F238E27FC236}">
                        <a16:creationId xmlns:a16="http://schemas.microsoft.com/office/drawing/2014/main" id="{EC8B9ADF-8464-42EB-B821-F4AA654BD16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1" name="Rechthoek 52">
                      <a:extLst>
                        <a:ext uri="{FF2B5EF4-FFF2-40B4-BE49-F238E27FC236}">
                          <a16:creationId xmlns:a16="http://schemas.microsoft.com/office/drawing/2014/main" id="{ADD5F8C1-EDD9-40D6-B734-10DD8C25DD4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Pijl: punthaak 53">
                      <a:extLst>
                        <a:ext uri="{FF2B5EF4-FFF2-40B4-BE49-F238E27FC236}">
                          <a16:creationId xmlns:a16="http://schemas.microsoft.com/office/drawing/2014/main" id="{4DAB18C8-261F-4BFB-8F2D-02A1A838E2E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5" name="Rechthoek 46">
                <a:extLst>
                  <a:ext uri="{FF2B5EF4-FFF2-40B4-BE49-F238E27FC236}">
                    <a16:creationId xmlns:a16="http://schemas.microsoft.com/office/drawing/2014/main" id="{D701E804-117E-4A10-A1C8-97A7E01C963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6" name="Rechthoek 47">
                <a:extLst>
                  <a:ext uri="{FF2B5EF4-FFF2-40B4-BE49-F238E27FC236}">
                    <a16:creationId xmlns:a16="http://schemas.microsoft.com/office/drawing/2014/main" id="{DC107815-AA9C-4818-8E43-BC6D4CEF089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4" name="Rechte verbindingslijn 25">
              <a:extLst>
                <a:ext uri="{FF2B5EF4-FFF2-40B4-BE49-F238E27FC236}">
                  <a16:creationId xmlns:a16="http://schemas.microsoft.com/office/drawing/2014/main" id="{B50468C2-CE79-424B-9899-7483AECD67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26">
              <a:extLst>
                <a:ext uri="{FF2B5EF4-FFF2-40B4-BE49-F238E27FC236}">
                  <a16:creationId xmlns:a16="http://schemas.microsoft.com/office/drawing/2014/main" id="{86FBD2D8-29D6-47F0-A796-3D130DC7BE77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" name="Ovaal 27">
              <a:extLst>
                <a:ext uri="{FF2B5EF4-FFF2-40B4-BE49-F238E27FC236}">
                  <a16:creationId xmlns:a16="http://schemas.microsoft.com/office/drawing/2014/main" id="{B30C5ED0-6C67-4256-A5BC-500C6407428A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28">
              <a:extLst>
                <a:ext uri="{FF2B5EF4-FFF2-40B4-BE49-F238E27FC236}">
                  <a16:creationId xmlns:a16="http://schemas.microsoft.com/office/drawing/2014/main" id="{ABC821D6-6294-4A78-A942-75C3C8473994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18" name="Ovaal 29">
              <a:extLst>
                <a:ext uri="{FF2B5EF4-FFF2-40B4-BE49-F238E27FC236}">
                  <a16:creationId xmlns:a16="http://schemas.microsoft.com/office/drawing/2014/main" id="{96AF52A2-FEA1-49E8-BDAA-9C81F558A629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9" name="Rechthoek 30">
              <a:extLst>
                <a:ext uri="{FF2B5EF4-FFF2-40B4-BE49-F238E27FC236}">
                  <a16:creationId xmlns:a16="http://schemas.microsoft.com/office/drawing/2014/main" id="{BD3A6EE6-FB7F-4514-BF1E-52D8801CE62A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0" name="Ovaal 31">
              <a:extLst>
                <a:ext uri="{FF2B5EF4-FFF2-40B4-BE49-F238E27FC236}">
                  <a16:creationId xmlns:a16="http://schemas.microsoft.com/office/drawing/2014/main" id="{1CCD9C62-1DDF-48DA-ABB6-54B7C5A65A87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1" name="Rechthoek 32">
              <a:extLst>
                <a:ext uri="{FF2B5EF4-FFF2-40B4-BE49-F238E27FC236}">
                  <a16:creationId xmlns:a16="http://schemas.microsoft.com/office/drawing/2014/main" id="{AC85E935-0EDB-4335-ACD7-003447759C4E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22" name="Ovaal 33">
              <a:extLst>
                <a:ext uri="{FF2B5EF4-FFF2-40B4-BE49-F238E27FC236}">
                  <a16:creationId xmlns:a16="http://schemas.microsoft.com/office/drawing/2014/main" id="{7353147A-F57D-4994-80C2-59F497DFFC9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3" name="Rechthoek 34">
              <a:extLst>
                <a:ext uri="{FF2B5EF4-FFF2-40B4-BE49-F238E27FC236}">
                  <a16:creationId xmlns:a16="http://schemas.microsoft.com/office/drawing/2014/main" id="{C95024F6-97A3-4212-85D8-0CCF51CCAD57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24" name="Rechthoek 35">
              <a:extLst>
                <a:ext uri="{FF2B5EF4-FFF2-40B4-BE49-F238E27FC236}">
                  <a16:creationId xmlns:a16="http://schemas.microsoft.com/office/drawing/2014/main" id="{BB90363E-3845-426E-BC66-D6B353FC8348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dia Placeholder 7">
            <a:extLst>
              <a:ext uri="{FF2B5EF4-FFF2-40B4-BE49-F238E27FC236}">
                <a16:creationId xmlns:a16="http://schemas.microsoft.com/office/drawing/2014/main" id="{1A070884-8EAA-4DA8-9DB1-E4928E0943A2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0" y="0"/>
            <a:ext cx="12192000" cy="6857555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938" y="7020000"/>
            <a:ext cx="4691061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4BD115-929D-4295-A0FB-B05D6EF47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6454800"/>
            <a:ext cx="5365750" cy="216000"/>
          </a:xfrm>
        </p:spPr>
        <p:txBody>
          <a:bodyPr anchor="b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Date | </a:t>
            </a:r>
            <a:r>
              <a:rPr lang="nl-NL" err="1"/>
              <a:t>Place</a:t>
            </a:r>
            <a:r>
              <a:rPr lang="nl-NL"/>
              <a:t> | Version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B7A65A6-651F-4788-A4CF-C2D5FE0F35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4938" y="5841105"/>
            <a:ext cx="4691061" cy="216000"/>
          </a:xfr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BA449CC-15F6-4A45-AC1B-FDD68E3FAB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939" y="6057104"/>
            <a:ext cx="4691061" cy="611983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err="1"/>
              <a:t>Function</a:t>
            </a:r>
            <a:br>
              <a:rPr lang="nl-NL"/>
            </a:br>
            <a:r>
              <a:rPr lang="nl-NL"/>
              <a:t>Business Unit</a:t>
            </a:r>
          </a:p>
          <a:p>
            <a:pPr lvl="0"/>
            <a:endParaRPr lang="nl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A65026-D8E8-4F4E-B01F-6B155F67FF7B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71017E8D-15AE-4C21-BEF4-7B920AD5B3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118" name="Instruction">
              <a:extLst>
                <a:ext uri="{FF2B5EF4-FFF2-40B4-BE49-F238E27FC236}">
                  <a16:creationId xmlns:a16="http://schemas.microsoft.com/office/drawing/2014/main" id="{E18A7354-D771-461B-8EAB-D59E6421FE2D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119" name="Video icoon">
                <a:extLst>
                  <a:ext uri="{FF2B5EF4-FFF2-40B4-BE49-F238E27FC236}">
                    <a16:creationId xmlns:a16="http://schemas.microsoft.com/office/drawing/2014/main" id="{5DB1D15F-054B-4CD8-8200-209D494F0967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163" name="Rechthoek 127">
                  <a:extLst>
                    <a:ext uri="{FF2B5EF4-FFF2-40B4-BE49-F238E27FC236}">
                      <a16:creationId xmlns:a16="http://schemas.microsoft.com/office/drawing/2014/main" id="{3B5184B1-C8A2-46B0-8EB8-C979162AEA27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Vrije vorm 112">
                  <a:extLst>
                    <a:ext uri="{FF2B5EF4-FFF2-40B4-BE49-F238E27FC236}">
                      <a16:creationId xmlns:a16="http://schemas.microsoft.com/office/drawing/2014/main" id="{97EC6A77-30F2-45B3-AE1B-C38D049D9E2A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Vrije vorm 113">
                  <a:extLst>
                    <a:ext uri="{FF2B5EF4-FFF2-40B4-BE49-F238E27FC236}">
                      <a16:creationId xmlns:a16="http://schemas.microsoft.com/office/drawing/2014/main" id="{00F54B85-80E3-4283-8C15-F2F1F6846854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120" name="Rechthoek 84">
                <a:extLst>
                  <a:ext uri="{FF2B5EF4-FFF2-40B4-BE49-F238E27FC236}">
                    <a16:creationId xmlns:a16="http://schemas.microsoft.com/office/drawing/2014/main" id="{DA38FD5D-8E34-4C74-92DE-22047EE3CE5D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0" cap="all" spc="0" normalizeH="0" baseline="0" noProof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</a:t>
                </a:r>
                <a:r>
                  <a:rPr kumimoji="0" lang="nl-NL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/change video</a:t>
                </a:r>
              </a:p>
            </p:txBody>
          </p:sp>
          <p:sp>
            <p:nvSpPr>
              <p:cNvPr id="121" name="Ovaal 85">
                <a:extLst>
                  <a:ext uri="{FF2B5EF4-FFF2-40B4-BE49-F238E27FC236}">
                    <a16:creationId xmlns:a16="http://schemas.microsoft.com/office/drawing/2014/main" id="{0894906E-2C97-4BA9-87E4-ADB3EBE263F5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122" name="Rechte verbindingslijn 86">
                <a:extLst>
                  <a:ext uri="{FF2B5EF4-FFF2-40B4-BE49-F238E27FC236}">
                    <a16:creationId xmlns:a16="http://schemas.microsoft.com/office/drawing/2014/main" id="{FA283264-9383-40F8-8D02-829F28B917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123" name="Rechte verbindingslijn 87">
                <a:extLst>
                  <a:ext uri="{FF2B5EF4-FFF2-40B4-BE49-F238E27FC236}">
                    <a16:creationId xmlns:a16="http://schemas.microsoft.com/office/drawing/2014/main" id="{249E0B1B-599E-460E-82D8-088568CC78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24" name="Rechthoek 88">
                <a:extLst>
                  <a:ext uri="{FF2B5EF4-FFF2-40B4-BE49-F238E27FC236}">
                    <a16:creationId xmlns:a16="http://schemas.microsoft.com/office/drawing/2014/main" id="{DB76B068-E2D5-4042-93B6-6E591FB0CF5A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159" name="Rechte verbindingslijn 123">
                <a:extLst>
                  <a:ext uri="{FF2B5EF4-FFF2-40B4-BE49-F238E27FC236}">
                    <a16:creationId xmlns:a16="http://schemas.microsoft.com/office/drawing/2014/main" id="{7A4D33FF-48C4-4F44-AB0D-91DBEA14C4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26" name="Ovaal 90">
                <a:extLst>
                  <a:ext uri="{FF2B5EF4-FFF2-40B4-BE49-F238E27FC236}">
                    <a16:creationId xmlns:a16="http://schemas.microsoft.com/office/drawing/2014/main" id="{7666A03E-C130-494A-A28B-A06F6043725A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127" name="Rechthoek 91">
                <a:extLst>
                  <a:ext uri="{FF2B5EF4-FFF2-40B4-BE49-F238E27FC236}">
                    <a16:creationId xmlns:a16="http://schemas.microsoft.com/office/drawing/2014/main" id="{2DAE568D-FF98-460B-AEB1-2F2C16B17037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8" name="Groep 92">
                <a:extLst>
                  <a:ext uri="{FF2B5EF4-FFF2-40B4-BE49-F238E27FC236}">
                    <a16:creationId xmlns:a16="http://schemas.microsoft.com/office/drawing/2014/main" id="{5DCD0416-EF78-41EE-94C0-2E3C779647E7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155" name="Rechthoek 119">
                  <a:extLst>
                    <a:ext uri="{FF2B5EF4-FFF2-40B4-BE49-F238E27FC236}">
                      <a16:creationId xmlns:a16="http://schemas.microsoft.com/office/drawing/2014/main" id="{F4D66BE0-C550-430F-9FEC-2376A0CF826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156" name="Rechte verbindingslijn 120">
                  <a:extLst>
                    <a:ext uri="{FF2B5EF4-FFF2-40B4-BE49-F238E27FC236}">
                      <a16:creationId xmlns:a16="http://schemas.microsoft.com/office/drawing/2014/main" id="{60FCF636-786B-4D4D-BBAA-FDB47E68C60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57" name="Gelijkbenige driehoek 121">
                  <a:extLst>
                    <a:ext uri="{FF2B5EF4-FFF2-40B4-BE49-F238E27FC236}">
                      <a16:creationId xmlns:a16="http://schemas.microsoft.com/office/drawing/2014/main" id="{B9936D4B-9383-4C48-9FD8-37CB6BCA7DD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9" name="Ovaal 93">
                <a:extLst>
                  <a:ext uri="{FF2B5EF4-FFF2-40B4-BE49-F238E27FC236}">
                    <a16:creationId xmlns:a16="http://schemas.microsoft.com/office/drawing/2014/main" id="{0E6BD977-04FB-4045-A5DC-0DAA016B9A6F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130" name="Rechthoek 94">
                <a:extLst>
                  <a:ext uri="{FF2B5EF4-FFF2-40B4-BE49-F238E27FC236}">
                    <a16:creationId xmlns:a16="http://schemas.microsoft.com/office/drawing/2014/main" id="{38CD7C20-56B1-44AA-8EF8-66870A3D49D8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131" name="Rechte verbindingslijn 95">
                <a:extLst>
                  <a:ext uri="{FF2B5EF4-FFF2-40B4-BE49-F238E27FC236}">
                    <a16:creationId xmlns:a16="http://schemas.microsoft.com/office/drawing/2014/main" id="{C4389706-8EDD-4047-A9F4-928A4A14AD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133" name="Groep 97">
                <a:extLst>
                  <a:ext uri="{FF2B5EF4-FFF2-40B4-BE49-F238E27FC236}">
                    <a16:creationId xmlns:a16="http://schemas.microsoft.com/office/drawing/2014/main" id="{D6197366-84A9-489B-9A55-3014E21A6C35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134" name="Rechthoek 98">
                  <a:extLst>
                    <a:ext uri="{FF2B5EF4-FFF2-40B4-BE49-F238E27FC236}">
                      <a16:creationId xmlns:a16="http://schemas.microsoft.com/office/drawing/2014/main" id="{BE7A218A-8795-495E-BD59-0377D7B57866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Rechthoek 99">
                  <a:extLst>
                    <a:ext uri="{FF2B5EF4-FFF2-40B4-BE49-F238E27FC236}">
                      <a16:creationId xmlns:a16="http://schemas.microsoft.com/office/drawing/2014/main" id="{24467717-9C7B-4ED7-99CA-F57F81BE0411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6" name="Groep 100">
                  <a:extLst>
                    <a:ext uri="{FF2B5EF4-FFF2-40B4-BE49-F238E27FC236}">
                      <a16:creationId xmlns:a16="http://schemas.microsoft.com/office/drawing/2014/main" id="{16FE9A49-6B5F-46BB-815E-8B90FF380A1C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149" name="Rechthoek: afgeronde hoeken 113">
                    <a:extLst>
                      <a:ext uri="{FF2B5EF4-FFF2-40B4-BE49-F238E27FC236}">
                        <a16:creationId xmlns:a16="http://schemas.microsoft.com/office/drawing/2014/main" id="{F37B058D-7226-41B5-BB74-B8C5C9660D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0" name="Rechthoek 114">
                    <a:extLst>
                      <a:ext uri="{FF2B5EF4-FFF2-40B4-BE49-F238E27FC236}">
                        <a16:creationId xmlns:a16="http://schemas.microsoft.com/office/drawing/2014/main" id="{23B3F2E5-0263-445E-8870-C7CCFA4E44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1" name="Rechthoek 115">
                    <a:extLst>
                      <a:ext uri="{FF2B5EF4-FFF2-40B4-BE49-F238E27FC236}">
                        <a16:creationId xmlns:a16="http://schemas.microsoft.com/office/drawing/2014/main" id="{5A5C2901-C31E-413F-85DF-3601D00E92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Rechthoek 116">
                    <a:extLst>
                      <a:ext uri="{FF2B5EF4-FFF2-40B4-BE49-F238E27FC236}">
                        <a16:creationId xmlns:a16="http://schemas.microsoft.com/office/drawing/2014/main" id="{0CB07ACC-AAC7-42E3-97F0-0C29E1BE2F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hthoek 117">
                    <a:extLst>
                      <a:ext uri="{FF2B5EF4-FFF2-40B4-BE49-F238E27FC236}">
                        <a16:creationId xmlns:a16="http://schemas.microsoft.com/office/drawing/2014/main" id="{078F1CF0-2629-40F9-89BE-973CEF528E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hthoek 118">
                    <a:extLst>
                      <a:ext uri="{FF2B5EF4-FFF2-40B4-BE49-F238E27FC236}">
                        <a16:creationId xmlns:a16="http://schemas.microsoft.com/office/drawing/2014/main" id="{1665B8C3-DE25-4B66-8470-F0903B5901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7" name="Groep 101">
                  <a:extLst>
                    <a:ext uri="{FF2B5EF4-FFF2-40B4-BE49-F238E27FC236}">
                      <a16:creationId xmlns:a16="http://schemas.microsoft.com/office/drawing/2014/main" id="{C8AA05D1-4BE8-4ECD-8BCF-3AC5FC4CC518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141" name="Groep 105">
                    <a:extLst>
                      <a:ext uri="{FF2B5EF4-FFF2-40B4-BE49-F238E27FC236}">
                        <a16:creationId xmlns:a16="http://schemas.microsoft.com/office/drawing/2014/main" id="{61300B15-11A2-4167-8455-A75727BD11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143" name="Rechthoek: afgeronde hoeken 107">
                      <a:extLst>
                        <a:ext uri="{FF2B5EF4-FFF2-40B4-BE49-F238E27FC236}">
                          <a16:creationId xmlns:a16="http://schemas.microsoft.com/office/drawing/2014/main" id="{917B6DF2-64AC-4AAF-9F1B-9C6BBBB996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4" name="Rechthoek 108">
                      <a:extLst>
                        <a:ext uri="{FF2B5EF4-FFF2-40B4-BE49-F238E27FC236}">
                          <a16:creationId xmlns:a16="http://schemas.microsoft.com/office/drawing/2014/main" id="{123FCB6B-0589-42AF-9C04-945FA55CFB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5" name="Rechthoek 109">
                      <a:extLst>
                        <a:ext uri="{FF2B5EF4-FFF2-40B4-BE49-F238E27FC236}">
                          <a16:creationId xmlns:a16="http://schemas.microsoft.com/office/drawing/2014/main" id="{8B0227A7-0A3F-4372-A19A-01F407686E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Rechthoek 110">
                      <a:extLst>
                        <a:ext uri="{FF2B5EF4-FFF2-40B4-BE49-F238E27FC236}">
                          <a16:creationId xmlns:a16="http://schemas.microsoft.com/office/drawing/2014/main" id="{52EA9016-49B3-4D3F-8E6E-0B609E29185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Rechthoek 111">
                      <a:extLst>
                        <a:ext uri="{FF2B5EF4-FFF2-40B4-BE49-F238E27FC236}">
                          <a16:creationId xmlns:a16="http://schemas.microsoft.com/office/drawing/2014/main" id="{A00006F0-DF6E-4779-9877-36147D234D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8" name="Rechthoek 112">
                      <a:extLst>
                        <a:ext uri="{FF2B5EF4-FFF2-40B4-BE49-F238E27FC236}">
                          <a16:creationId xmlns:a16="http://schemas.microsoft.com/office/drawing/2014/main" id="{5F5B2BC6-FEA6-48A7-BFBF-5C16BE8E69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42" name="Boog 106">
                    <a:extLst>
                      <a:ext uri="{FF2B5EF4-FFF2-40B4-BE49-F238E27FC236}">
                        <a16:creationId xmlns:a16="http://schemas.microsoft.com/office/drawing/2014/main" id="{EED6E28D-AB42-41B8-8DA8-E6DC722CBA22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138" name="Tekstvak 102">
                  <a:extLst>
                    <a:ext uri="{FF2B5EF4-FFF2-40B4-BE49-F238E27FC236}">
                      <a16:creationId xmlns:a16="http://schemas.microsoft.com/office/drawing/2014/main" id="{78008CD1-552D-48CA-81AF-6416FF34E699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139" name="Tekstvak 103">
                  <a:extLst>
                    <a:ext uri="{FF2B5EF4-FFF2-40B4-BE49-F238E27FC236}">
                      <a16:creationId xmlns:a16="http://schemas.microsoft.com/office/drawing/2014/main" id="{5EDD23B0-AF69-4559-A1EC-D425B41D78BB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140" name="Picture 3">
                  <a:extLst>
                    <a:ext uri="{FF2B5EF4-FFF2-40B4-BE49-F238E27FC236}">
                      <a16:creationId xmlns:a16="http://schemas.microsoft.com/office/drawing/2014/main" id="{249F52E1-F3D9-40E7-B710-E44B399396E1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426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702F9-2633-45B7-B216-9CA3815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6" name="Logo_Groen_Zwart">
            <a:extLst>
              <a:ext uri="{FF2B5EF4-FFF2-40B4-BE49-F238E27FC236}">
                <a16:creationId xmlns:a16="http://schemas.microsoft.com/office/drawing/2014/main" id="{6F5EA833-BE68-4601-904D-23DD41FB8C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46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3200"/>
            <a:ext cx="4979989" cy="1044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42F5A-B739-4D09-AE96-4FA2126A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702F9-2633-45B7-B216-9CA3815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Logo_Groen_Zwart">
            <a:extLst>
              <a:ext uri="{FF2B5EF4-FFF2-40B4-BE49-F238E27FC236}">
                <a16:creationId xmlns:a16="http://schemas.microsoft.com/office/drawing/2014/main" id="{6F5EA833-BE68-4601-904D-23DD41FB8C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0"/>
            <a:ext cx="4979989" cy="404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EA4C1A-C411-42B4-9F3B-8800ADA34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54700" y="0"/>
            <a:ext cx="6337301" cy="6858000"/>
          </a:xfrm>
          <a:custGeom>
            <a:avLst/>
            <a:gdLst>
              <a:gd name="connsiteX0" fmla="*/ 241300 w 6337301"/>
              <a:gd name="connsiteY0" fmla="*/ 0 h 6858000"/>
              <a:gd name="connsiteX1" fmla="*/ 6337301 w 6337301"/>
              <a:gd name="connsiteY1" fmla="*/ 0 h 6858000"/>
              <a:gd name="connsiteX2" fmla="*/ 6337301 w 6337301"/>
              <a:gd name="connsiteY2" fmla="*/ 6858000 h 6858000"/>
              <a:gd name="connsiteX3" fmla="*/ 241300 w 6337301"/>
              <a:gd name="connsiteY3" fmla="*/ 6858000 h 6858000"/>
              <a:gd name="connsiteX4" fmla="*/ 241300 w 6337301"/>
              <a:gd name="connsiteY4" fmla="*/ 1525524 h 6858000"/>
              <a:gd name="connsiteX5" fmla="*/ 16592 w 6337301"/>
              <a:gd name="connsiteY5" fmla="*/ 1249809 h 6858000"/>
              <a:gd name="connsiteX6" fmla="*/ 0 w 6337301"/>
              <a:gd name="connsiteY6" fmla="*/ 1248137 h 6858000"/>
              <a:gd name="connsiteX7" fmla="*/ 0 w 6337301"/>
              <a:gd name="connsiteY7" fmla="*/ 1240047 h 6858000"/>
              <a:gd name="connsiteX8" fmla="*/ 16592 w 6337301"/>
              <a:gd name="connsiteY8" fmla="*/ 1238375 h 6858000"/>
              <a:gd name="connsiteX9" fmla="*/ 241300 w 6337301"/>
              <a:gd name="connsiteY9" fmla="*/ 9626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37301" h="6858000">
                <a:moveTo>
                  <a:pt x="241300" y="0"/>
                </a:moveTo>
                <a:lnTo>
                  <a:pt x="6337301" y="0"/>
                </a:lnTo>
                <a:lnTo>
                  <a:pt x="6337301" y="6858000"/>
                </a:lnTo>
                <a:lnTo>
                  <a:pt x="241300" y="6858000"/>
                </a:lnTo>
                <a:lnTo>
                  <a:pt x="241300" y="1525524"/>
                </a:lnTo>
                <a:cubicBezTo>
                  <a:pt x="241300" y="1389507"/>
                  <a:pt x="144844" y="1276049"/>
                  <a:pt x="16592" y="1249809"/>
                </a:cubicBezTo>
                <a:lnTo>
                  <a:pt x="0" y="1248137"/>
                </a:lnTo>
                <a:lnTo>
                  <a:pt x="0" y="1240047"/>
                </a:lnTo>
                <a:lnTo>
                  <a:pt x="16592" y="1238375"/>
                </a:lnTo>
                <a:cubicBezTo>
                  <a:pt x="144844" y="1212136"/>
                  <a:pt x="241300" y="1098677"/>
                  <a:pt x="241300" y="96266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grpSp>
        <p:nvGrpSpPr>
          <p:cNvPr id="57" name="Instruction">
            <a:extLst>
              <a:ext uri="{FF2B5EF4-FFF2-40B4-BE49-F238E27FC236}">
                <a16:creationId xmlns:a16="http://schemas.microsoft.com/office/drawing/2014/main" id="{514A5129-EADD-4658-AEA4-A52BFD2E920E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58" name="Rechte verbindingslijn 11">
              <a:extLst>
                <a:ext uri="{FF2B5EF4-FFF2-40B4-BE49-F238E27FC236}">
                  <a16:creationId xmlns:a16="http://schemas.microsoft.com/office/drawing/2014/main" id="{04A0C8E1-2B93-44E8-90B1-B0B173723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9" name="Rechthoek 21">
              <a:extLst>
                <a:ext uri="{FF2B5EF4-FFF2-40B4-BE49-F238E27FC236}">
                  <a16:creationId xmlns:a16="http://schemas.microsoft.com/office/drawing/2014/main" id="{394810A1-C967-4336-9C25-B2F3E20466FC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0" name="Ovaal 22">
              <a:extLst>
                <a:ext uri="{FF2B5EF4-FFF2-40B4-BE49-F238E27FC236}">
                  <a16:creationId xmlns:a16="http://schemas.microsoft.com/office/drawing/2014/main" id="{85B6FABB-F3F8-4D6D-86B1-AC586A1AB64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61" name="Rechte verbindingslijn 23">
              <a:extLst>
                <a:ext uri="{FF2B5EF4-FFF2-40B4-BE49-F238E27FC236}">
                  <a16:creationId xmlns:a16="http://schemas.microsoft.com/office/drawing/2014/main" id="{E7F10D51-E1C1-4CF2-A830-240E5002C1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2" name="Groep 24">
              <a:extLst>
                <a:ext uri="{FF2B5EF4-FFF2-40B4-BE49-F238E27FC236}">
                  <a16:creationId xmlns:a16="http://schemas.microsoft.com/office/drawing/2014/main" id="{7119CE6E-E3E8-43EF-AEF9-ABC345E48FBC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74" name="Rechthoek 36">
                <a:extLst>
                  <a:ext uri="{FF2B5EF4-FFF2-40B4-BE49-F238E27FC236}">
                    <a16:creationId xmlns:a16="http://schemas.microsoft.com/office/drawing/2014/main" id="{1E69DBB6-57C5-4192-96A1-DF5F9CCE835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75" name="Rechte verbindingslijn 37">
                <a:extLst>
                  <a:ext uri="{FF2B5EF4-FFF2-40B4-BE49-F238E27FC236}">
                    <a16:creationId xmlns:a16="http://schemas.microsoft.com/office/drawing/2014/main" id="{0BD03F1A-3C3A-41F9-B8B5-1013E04D3A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38">
                <a:extLst>
                  <a:ext uri="{FF2B5EF4-FFF2-40B4-BE49-F238E27FC236}">
                    <a16:creationId xmlns:a16="http://schemas.microsoft.com/office/drawing/2014/main" id="{F7D615BA-81A2-413D-914E-E4C43CF832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hthoek 39">
                <a:extLst>
                  <a:ext uri="{FF2B5EF4-FFF2-40B4-BE49-F238E27FC236}">
                    <a16:creationId xmlns:a16="http://schemas.microsoft.com/office/drawing/2014/main" id="{1A4E8349-FAF2-4BD9-B499-B29E4D7255D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8" name="Groep 40">
                <a:extLst>
                  <a:ext uri="{FF2B5EF4-FFF2-40B4-BE49-F238E27FC236}">
                    <a16:creationId xmlns:a16="http://schemas.microsoft.com/office/drawing/2014/main" id="{99AB950D-88CB-4690-95BE-C2728F192A0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17" name="Groep 79">
                  <a:extLst>
                    <a:ext uri="{FF2B5EF4-FFF2-40B4-BE49-F238E27FC236}">
                      <a16:creationId xmlns:a16="http://schemas.microsoft.com/office/drawing/2014/main" id="{89B1C34F-54E1-470B-8958-2A67DC1C47D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21" name="Rechte verbindingslijn 83">
                    <a:extLst>
                      <a:ext uri="{FF2B5EF4-FFF2-40B4-BE49-F238E27FC236}">
                        <a16:creationId xmlns:a16="http://schemas.microsoft.com/office/drawing/2014/main" id="{DD56ED16-7532-4C6D-B20E-1252E3EB8D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84">
                    <a:extLst>
                      <a:ext uri="{FF2B5EF4-FFF2-40B4-BE49-F238E27FC236}">
                        <a16:creationId xmlns:a16="http://schemas.microsoft.com/office/drawing/2014/main" id="{BCF074FA-EAA8-4FBA-979D-3CAD6F40CC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85">
                    <a:extLst>
                      <a:ext uri="{FF2B5EF4-FFF2-40B4-BE49-F238E27FC236}">
                        <a16:creationId xmlns:a16="http://schemas.microsoft.com/office/drawing/2014/main" id="{074BEC97-1AD7-426F-8C78-FE143C1FFF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86">
                    <a:extLst>
                      <a:ext uri="{FF2B5EF4-FFF2-40B4-BE49-F238E27FC236}">
                        <a16:creationId xmlns:a16="http://schemas.microsoft.com/office/drawing/2014/main" id="{F2A24B3A-60B6-46F8-9BA8-1FC227A426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87">
                    <a:extLst>
                      <a:ext uri="{FF2B5EF4-FFF2-40B4-BE49-F238E27FC236}">
                        <a16:creationId xmlns:a16="http://schemas.microsoft.com/office/drawing/2014/main" id="{277AE8DD-D513-42B7-849F-E56214F76F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8" name="Groep 80">
                  <a:extLst>
                    <a:ext uri="{FF2B5EF4-FFF2-40B4-BE49-F238E27FC236}">
                      <a16:creationId xmlns:a16="http://schemas.microsoft.com/office/drawing/2014/main" id="{362239B1-AA71-43C3-BFF7-EB52EEE89A0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9" name="Rechthoek 81">
                    <a:extLst>
                      <a:ext uri="{FF2B5EF4-FFF2-40B4-BE49-F238E27FC236}">
                        <a16:creationId xmlns:a16="http://schemas.microsoft.com/office/drawing/2014/main" id="{FBCAD868-4FFF-42A2-A2DA-24742B4CD5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Pijl: punthaak 82">
                    <a:extLst>
                      <a:ext uri="{FF2B5EF4-FFF2-40B4-BE49-F238E27FC236}">
                        <a16:creationId xmlns:a16="http://schemas.microsoft.com/office/drawing/2014/main" id="{1380BECF-4780-489A-B438-29F97ECBB35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79" name="Groep 41">
                <a:extLst>
                  <a:ext uri="{FF2B5EF4-FFF2-40B4-BE49-F238E27FC236}">
                    <a16:creationId xmlns:a16="http://schemas.microsoft.com/office/drawing/2014/main" id="{D74003CB-2B54-424C-80CC-3F8FA9FF068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08" name="Groep 70">
                  <a:extLst>
                    <a:ext uri="{FF2B5EF4-FFF2-40B4-BE49-F238E27FC236}">
                      <a16:creationId xmlns:a16="http://schemas.microsoft.com/office/drawing/2014/main" id="{7C80753D-7FA8-4D51-8C6B-30884B3FC4F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12" name="Rechte verbindingslijn 74">
                    <a:extLst>
                      <a:ext uri="{FF2B5EF4-FFF2-40B4-BE49-F238E27FC236}">
                        <a16:creationId xmlns:a16="http://schemas.microsoft.com/office/drawing/2014/main" id="{E9DA0FFC-64F5-465E-AADC-BF20E7FF2B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75">
                    <a:extLst>
                      <a:ext uri="{FF2B5EF4-FFF2-40B4-BE49-F238E27FC236}">
                        <a16:creationId xmlns:a16="http://schemas.microsoft.com/office/drawing/2014/main" id="{B9D8BBFC-F514-44E3-9B19-932C31995D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76">
                    <a:extLst>
                      <a:ext uri="{FF2B5EF4-FFF2-40B4-BE49-F238E27FC236}">
                        <a16:creationId xmlns:a16="http://schemas.microsoft.com/office/drawing/2014/main" id="{D28BC705-BB3F-45ED-8123-3A6A2B9E78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77">
                    <a:extLst>
                      <a:ext uri="{FF2B5EF4-FFF2-40B4-BE49-F238E27FC236}">
                        <a16:creationId xmlns:a16="http://schemas.microsoft.com/office/drawing/2014/main" id="{8F842DD9-F60F-4466-B15F-C06B563EB1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78">
                    <a:extLst>
                      <a:ext uri="{FF2B5EF4-FFF2-40B4-BE49-F238E27FC236}">
                        <a16:creationId xmlns:a16="http://schemas.microsoft.com/office/drawing/2014/main" id="{ECA7A089-206B-497B-9DDF-8B7F7D081B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09" name="Groep 71">
                  <a:extLst>
                    <a:ext uri="{FF2B5EF4-FFF2-40B4-BE49-F238E27FC236}">
                      <a16:creationId xmlns:a16="http://schemas.microsoft.com/office/drawing/2014/main" id="{6BE0E0C8-14AD-482B-B2CF-762E7B57AF1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0" name="Rechthoek 72">
                    <a:extLst>
                      <a:ext uri="{FF2B5EF4-FFF2-40B4-BE49-F238E27FC236}">
                        <a16:creationId xmlns:a16="http://schemas.microsoft.com/office/drawing/2014/main" id="{3B8E0E92-8085-40D5-BF18-D0AC39E4BC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Pijl: punthaak 73">
                    <a:extLst>
                      <a:ext uri="{FF2B5EF4-FFF2-40B4-BE49-F238E27FC236}">
                        <a16:creationId xmlns:a16="http://schemas.microsoft.com/office/drawing/2014/main" id="{EEA45A78-C2F9-4F50-94A5-832044AC38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0" name="Rechte verbindingslijn 42">
                <a:extLst>
                  <a:ext uri="{FF2B5EF4-FFF2-40B4-BE49-F238E27FC236}">
                    <a16:creationId xmlns:a16="http://schemas.microsoft.com/office/drawing/2014/main" id="{5CE4EC5E-8CBF-4097-A8E5-C25890096D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81" name="Rechte verbindingslijn 43">
                <a:extLst>
                  <a:ext uri="{FF2B5EF4-FFF2-40B4-BE49-F238E27FC236}">
                    <a16:creationId xmlns:a16="http://schemas.microsoft.com/office/drawing/2014/main" id="{9E9CA6E7-04AF-4B5D-9F4E-65789D7A3E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82" name="Groep 44">
                <a:extLst>
                  <a:ext uri="{FF2B5EF4-FFF2-40B4-BE49-F238E27FC236}">
                    <a16:creationId xmlns:a16="http://schemas.microsoft.com/office/drawing/2014/main" id="{2476EE25-279F-4574-9044-B002AD3757C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97" name="Rechthoek 59">
                  <a:extLst>
                    <a:ext uri="{FF2B5EF4-FFF2-40B4-BE49-F238E27FC236}">
                      <a16:creationId xmlns:a16="http://schemas.microsoft.com/office/drawing/2014/main" id="{99E2E76E-E5AC-4529-83AF-7DD7948B5E25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8" name="Groep 60">
                  <a:extLst>
                    <a:ext uri="{FF2B5EF4-FFF2-40B4-BE49-F238E27FC236}">
                      <a16:creationId xmlns:a16="http://schemas.microsoft.com/office/drawing/2014/main" id="{3FFAB8AD-C960-4895-9ED7-B2A4A71AE8C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99" name="Groep 61">
                    <a:extLst>
                      <a:ext uri="{FF2B5EF4-FFF2-40B4-BE49-F238E27FC236}">
                        <a16:creationId xmlns:a16="http://schemas.microsoft.com/office/drawing/2014/main" id="{711AAAAB-23A6-4947-96C0-7992CB4C5D2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03" name="Rechte verbindingslijn 65">
                      <a:extLst>
                        <a:ext uri="{FF2B5EF4-FFF2-40B4-BE49-F238E27FC236}">
                          <a16:creationId xmlns:a16="http://schemas.microsoft.com/office/drawing/2014/main" id="{0CFF3464-D78B-4767-B1D0-1068A0C163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66">
                      <a:extLst>
                        <a:ext uri="{FF2B5EF4-FFF2-40B4-BE49-F238E27FC236}">
                          <a16:creationId xmlns:a16="http://schemas.microsoft.com/office/drawing/2014/main" id="{CBA980D0-4D00-4D3A-822C-9E962B226E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67">
                      <a:extLst>
                        <a:ext uri="{FF2B5EF4-FFF2-40B4-BE49-F238E27FC236}">
                          <a16:creationId xmlns:a16="http://schemas.microsoft.com/office/drawing/2014/main" id="{8578FFEA-F1D2-439F-9B73-00E703B96C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68">
                      <a:extLst>
                        <a:ext uri="{FF2B5EF4-FFF2-40B4-BE49-F238E27FC236}">
                          <a16:creationId xmlns:a16="http://schemas.microsoft.com/office/drawing/2014/main" id="{E1EDC395-0795-4489-8913-4B24C25FA1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69">
                      <a:extLst>
                        <a:ext uri="{FF2B5EF4-FFF2-40B4-BE49-F238E27FC236}">
                          <a16:creationId xmlns:a16="http://schemas.microsoft.com/office/drawing/2014/main" id="{F8BDEC60-5D76-411C-9C91-28216D43E2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0" name="Groep 62">
                    <a:extLst>
                      <a:ext uri="{FF2B5EF4-FFF2-40B4-BE49-F238E27FC236}">
                        <a16:creationId xmlns:a16="http://schemas.microsoft.com/office/drawing/2014/main" id="{FC83C51E-BE31-4DC6-9786-C56EDE1C2FA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01" name="Rechthoek 63">
                      <a:extLst>
                        <a:ext uri="{FF2B5EF4-FFF2-40B4-BE49-F238E27FC236}">
                          <a16:creationId xmlns:a16="http://schemas.microsoft.com/office/drawing/2014/main" id="{222489F9-45FE-4376-9346-62BA285B97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2" name="Pijl: punthaak 64">
                      <a:extLst>
                        <a:ext uri="{FF2B5EF4-FFF2-40B4-BE49-F238E27FC236}">
                          <a16:creationId xmlns:a16="http://schemas.microsoft.com/office/drawing/2014/main" id="{5EF93349-6689-411A-8128-D9D2E12A53E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3" name="Groep 45">
                <a:extLst>
                  <a:ext uri="{FF2B5EF4-FFF2-40B4-BE49-F238E27FC236}">
                    <a16:creationId xmlns:a16="http://schemas.microsoft.com/office/drawing/2014/main" id="{44C6B0A1-5F12-4A02-80FD-6512E6E528E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86" name="Rechthoek 48">
                  <a:extLst>
                    <a:ext uri="{FF2B5EF4-FFF2-40B4-BE49-F238E27FC236}">
                      <a16:creationId xmlns:a16="http://schemas.microsoft.com/office/drawing/2014/main" id="{23131972-0971-4A72-9486-C98F502A345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7" name="Groep 49">
                  <a:extLst>
                    <a:ext uri="{FF2B5EF4-FFF2-40B4-BE49-F238E27FC236}">
                      <a16:creationId xmlns:a16="http://schemas.microsoft.com/office/drawing/2014/main" id="{315E740F-908C-40C5-AEF4-E20BE12F599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88" name="Groep 50">
                    <a:extLst>
                      <a:ext uri="{FF2B5EF4-FFF2-40B4-BE49-F238E27FC236}">
                        <a16:creationId xmlns:a16="http://schemas.microsoft.com/office/drawing/2014/main" id="{782D1989-3008-4D58-8429-565DB560DF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92" name="Rechte verbindingslijn 54">
                      <a:extLst>
                        <a:ext uri="{FF2B5EF4-FFF2-40B4-BE49-F238E27FC236}">
                          <a16:creationId xmlns:a16="http://schemas.microsoft.com/office/drawing/2014/main" id="{D4805ED5-D59E-4DFF-A391-A4CB235661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3" name="Rechte verbindingslijn 55">
                      <a:extLst>
                        <a:ext uri="{FF2B5EF4-FFF2-40B4-BE49-F238E27FC236}">
                          <a16:creationId xmlns:a16="http://schemas.microsoft.com/office/drawing/2014/main" id="{63AC2092-9977-4F31-B54C-D43696119C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56">
                      <a:extLst>
                        <a:ext uri="{FF2B5EF4-FFF2-40B4-BE49-F238E27FC236}">
                          <a16:creationId xmlns:a16="http://schemas.microsoft.com/office/drawing/2014/main" id="{0EA70404-010B-4D72-B32D-E685E89977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57">
                      <a:extLst>
                        <a:ext uri="{FF2B5EF4-FFF2-40B4-BE49-F238E27FC236}">
                          <a16:creationId xmlns:a16="http://schemas.microsoft.com/office/drawing/2014/main" id="{A4BFBDF1-1071-4B4F-9E30-6693F91877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58">
                      <a:extLst>
                        <a:ext uri="{FF2B5EF4-FFF2-40B4-BE49-F238E27FC236}">
                          <a16:creationId xmlns:a16="http://schemas.microsoft.com/office/drawing/2014/main" id="{02EAE2DC-06AC-4B21-A1A7-A02DF138CC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89" name="Groep 51">
                    <a:extLst>
                      <a:ext uri="{FF2B5EF4-FFF2-40B4-BE49-F238E27FC236}">
                        <a16:creationId xmlns:a16="http://schemas.microsoft.com/office/drawing/2014/main" id="{C6BA58FE-CF47-4234-8E03-66F855D7116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0" name="Rechthoek 52">
                      <a:extLst>
                        <a:ext uri="{FF2B5EF4-FFF2-40B4-BE49-F238E27FC236}">
                          <a16:creationId xmlns:a16="http://schemas.microsoft.com/office/drawing/2014/main" id="{FB18DC03-AD68-466E-8BBA-1DC8D9CFD70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Pijl: punthaak 53">
                      <a:extLst>
                        <a:ext uri="{FF2B5EF4-FFF2-40B4-BE49-F238E27FC236}">
                          <a16:creationId xmlns:a16="http://schemas.microsoft.com/office/drawing/2014/main" id="{54EF3EFF-4BAE-4BA3-AEB9-E3F85689624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4" name="Rechthoek 46">
                <a:extLst>
                  <a:ext uri="{FF2B5EF4-FFF2-40B4-BE49-F238E27FC236}">
                    <a16:creationId xmlns:a16="http://schemas.microsoft.com/office/drawing/2014/main" id="{017899A5-ECA0-4BB9-A4FD-F015002F950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85" name="Rechthoek 47">
                <a:extLst>
                  <a:ext uri="{FF2B5EF4-FFF2-40B4-BE49-F238E27FC236}">
                    <a16:creationId xmlns:a16="http://schemas.microsoft.com/office/drawing/2014/main" id="{24C5D9CE-A501-402D-9E3E-DB349B11D82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63" name="Rechte verbindingslijn 25">
              <a:extLst>
                <a:ext uri="{FF2B5EF4-FFF2-40B4-BE49-F238E27FC236}">
                  <a16:creationId xmlns:a16="http://schemas.microsoft.com/office/drawing/2014/main" id="{56C6443F-DF1F-4946-83AA-35C531D1A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4" name="Rechthoek 26">
              <a:extLst>
                <a:ext uri="{FF2B5EF4-FFF2-40B4-BE49-F238E27FC236}">
                  <a16:creationId xmlns:a16="http://schemas.microsoft.com/office/drawing/2014/main" id="{F275CEB2-D5A0-40BB-BD49-EC7BB26E9BB8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65" name="Ovaal 27">
              <a:extLst>
                <a:ext uri="{FF2B5EF4-FFF2-40B4-BE49-F238E27FC236}">
                  <a16:creationId xmlns:a16="http://schemas.microsoft.com/office/drawing/2014/main" id="{A90CD053-1FAB-4E92-B4CF-A17D71EA1345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6" name="Rechthoek 28">
              <a:extLst>
                <a:ext uri="{FF2B5EF4-FFF2-40B4-BE49-F238E27FC236}">
                  <a16:creationId xmlns:a16="http://schemas.microsoft.com/office/drawing/2014/main" id="{F98EF264-B844-45F8-BF2D-8D070B2F910F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67" name="Ovaal 29">
              <a:extLst>
                <a:ext uri="{FF2B5EF4-FFF2-40B4-BE49-F238E27FC236}">
                  <a16:creationId xmlns:a16="http://schemas.microsoft.com/office/drawing/2014/main" id="{CB75FF74-AB64-47C9-AFCE-51531A76C07C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8" name="Rechthoek 30">
              <a:extLst>
                <a:ext uri="{FF2B5EF4-FFF2-40B4-BE49-F238E27FC236}">
                  <a16:creationId xmlns:a16="http://schemas.microsoft.com/office/drawing/2014/main" id="{C7490C63-EBA7-4A06-A956-1B186B3E8A31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69" name="Ovaal 31">
              <a:extLst>
                <a:ext uri="{FF2B5EF4-FFF2-40B4-BE49-F238E27FC236}">
                  <a16:creationId xmlns:a16="http://schemas.microsoft.com/office/drawing/2014/main" id="{2612D87A-BD24-432B-9CDE-3E10EC0E54C4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0" name="Rechthoek 32">
              <a:extLst>
                <a:ext uri="{FF2B5EF4-FFF2-40B4-BE49-F238E27FC236}">
                  <a16:creationId xmlns:a16="http://schemas.microsoft.com/office/drawing/2014/main" id="{59526D14-80E4-4B32-845F-ED40B21562B1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71" name="Ovaal 33">
              <a:extLst>
                <a:ext uri="{FF2B5EF4-FFF2-40B4-BE49-F238E27FC236}">
                  <a16:creationId xmlns:a16="http://schemas.microsoft.com/office/drawing/2014/main" id="{3C95BBF2-57C2-47E8-AABB-45D80BABD05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72" name="Rechthoek 34">
              <a:extLst>
                <a:ext uri="{FF2B5EF4-FFF2-40B4-BE49-F238E27FC236}">
                  <a16:creationId xmlns:a16="http://schemas.microsoft.com/office/drawing/2014/main" id="{A944E264-8FC4-487E-A696-D7FA0996D40E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73" name="Rechthoek 35">
              <a:extLst>
                <a:ext uri="{FF2B5EF4-FFF2-40B4-BE49-F238E27FC236}">
                  <a16:creationId xmlns:a16="http://schemas.microsoft.com/office/drawing/2014/main" id="{21C3C89E-F7C7-4DC3-B671-CB4330B9E6A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4016984-CFE2-4755-9B2F-4E4B82A20F53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9C5FF71-98F9-4877-8DB4-1A22A498B1BC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0D2894B8-26AD-4912-8CBE-139716B866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44" name="Instruction">
                <a:extLst>
                  <a:ext uri="{FF2B5EF4-FFF2-40B4-BE49-F238E27FC236}">
                    <a16:creationId xmlns:a16="http://schemas.microsoft.com/office/drawing/2014/main" id="{ABF14602-2B63-40A9-BAB2-23162BFB4E29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45" name="Rechthoek 68">
                  <a:extLst>
                    <a:ext uri="{FF2B5EF4-FFF2-40B4-BE49-F238E27FC236}">
                      <a16:creationId xmlns:a16="http://schemas.microsoft.com/office/drawing/2014/main" id="{BE558F7F-D3E0-427E-AE65-3389C03A4BA1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46" name="Ovaal 69">
                  <a:extLst>
                    <a:ext uri="{FF2B5EF4-FFF2-40B4-BE49-F238E27FC236}">
                      <a16:creationId xmlns:a16="http://schemas.microsoft.com/office/drawing/2014/main" id="{3628DF48-16E6-4DD4-9C02-90B89F990E84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147" name="Rechte verbindingslijn 70">
                  <a:extLst>
                    <a:ext uri="{FF2B5EF4-FFF2-40B4-BE49-F238E27FC236}">
                      <a16:creationId xmlns:a16="http://schemas.microsoft.com/office/drawing/2014/main" id="{36087E0C-AFB0-48D9-B76C-0BCFBCA4F70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148" name="Rechte verbindingslijn 71">
                  <a:extLst>
                    <a:ext uri="{FF2B5EF4-FFF2-40B4-BE49-F238E27FC236}">
                      <a16:creationId xmlns:a16="http://schemas.microsoft.com/office/drawing/2014/main" id="{DF708EEE-B61C-4181-932E-82EB2EDEA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49" name="Rechthoek 72">
                  <a:extLst>
                    <a:ext uri="{FF2B5EF4-FFF2-40B4-BE49-F238E27FC236}">
                      <a16:creationId xmlns:a16="http://schemas.microsoft.com/office/drawing/2014/main" id="{BA3E08C9-56CC-41E9-8130-2D30D6F70B72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150" name="Rechte verbindingslijn 73">
                  <a:extLst>
                    <a:ext uri="{FF2B5EF4-FFF2-40B4-BE49-F238E27FC236}">
                      <a16:creationId xmlns:a16="http://schemas.microsoft.com/office/drawing/2014/main" id="{7FC784BD-F9FC-485E-A772-C6FD234EFCC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51" name="Ovaal 74">
                  <a:extLst>
                    <a:ext uri="{FF2B5EF4-FFF2-40B4-BE49-F238E27FC236}">
                      <a16:creationId xmlns:a16="http://schemas.microsoft.com/office/drawing/2014/main" id="{B4E27D59-BCEB-40A0-A267-85BD44BEACAE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152" name="Rechthoek 75">
                  <a:extLst>
                    <a:ext uri="{FF2B5EF4-FFF2-40B4-BE49-F238E27FC236}">
                      <a16:creationId xmlns:a16="http://schemas.microsoft.com/office/drawing/2014/main" id="{F7AA2D3B-D168-4976-98AF-FC3DF65B1EBF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53" name="Groep 76">
                  <a:extLst>
                    <a:ext uri="{FF2B5EF4-FFF2-40B4-BE49-F238E27FC236}">
                      <a16:creationId xmlns:a16="http://schemas.microsoft.com/office/drawing/2014/main" id="{60922B5A-2A0F-44AB-BE01-48DD2D5A4CB2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87" name="Rechthoek 116">
                    <a:extLst>
                      <a:ext uri="{FF2B5EF4-FFF2-40B4-BE49-F238E27FC236}">
                        <a16:creationId xmlns:a16="http://schemas.microsoft.com/office/drawing/2014/main" id="{004CFDFE-B0A4-4296-A8F3-DD3BECAD5C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88" name="Rechte verbindingslijn 117">
                    <a:extLst>
                      <a:ext uri="{FF2B5EF4-FFF2-40B4-BE49-F238E27FC236}">
                        <a16:creationId xmlns:a16="http://schemas.microsoft.com/office/drawing/2014/main" id="{3B9C174F-C897-4FF5-B318-F009A61B3E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89" name="Gelijkbenige driehoek 118">
                    <a:extLst>
                      <a:ext uri="{FF2B5EF4-FFF2-40B4-BE49-F238E27FC236}">
                        <a16:creationId xmlns:a16="http://schemas.microsoft.com/office/drawing/2014/main" id="{865D72C2-F8A2-49FA-8EF7-B0A85D25421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4" name="Groep 77">
                  <a:extLst>
                    <a:ext uri="{FF2B5EF4-FFF2-40B4-BE49-F238E27FC236}">
                      <a16:creationId xmlns:a16="http://schemas.microsoft.com/office/drawing/2014/main" id="{234ED7B4-77C1-42BE-B52C-5EF7CDAB6EDE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81" name="Rechthoek 110">
                    <a:extLst>
                      <a:ext uri="{FF2B5EF4-FFF2-40B4-BE49-F238E27FC236}">
                        <a16:creationId xmlns:a16="http://schemas.microsoft.com/office/drawing/2014/main" id="{EAFECCF5-3EDE-4739-9B62-BFCC6C02C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" name="Ovaal 111">
                    <a:extLst>
                      <a:ext uri="{FF2B5EF4-FFF2-40B4-BE49-F238E27FC236}">
                        <a16:creationId xmlns:a16="http://schemas.microsoft.com/office/drawing/2014/main" id="{57682EA3-C997-43F6-886C-DCC5043BC4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Vrije vorm: vorm 112">
                    <a:extLst>
                      <a:ext uri="{FF2B5EF4-FFF2-40B4-BE49-F238E27FC236}">
                        <a16:creationId xmlns:a16="http://schemas.microsoft.com/office/drawing/2014/main" id="{24EF76C6-3797-4D7E-95BB-18A81814769B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: afgeronde hoeken 113">
                    <a:extLst>
                      <a:ext uri="{FF2B5EF4-FFF2-40B4-BE49-F238E27FC236}">
                        <a16:creationId xmlns:a16="http://schemas.microsoft.com/office/drawing/2014/main" id="{DA494689-C763-4565-9E39-4DBEF0201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5" name="Rechte verbindingslijn 114">
                    <a:extLst>
                      <a:ext uri="{FF2B5EF4-FFF2-40B4-BE49-F238E27FC236}">
                        <a16:creationId xmlns:a16="http://schemas.microsoft.com/office/drawing/2014/main" id="{B27B60AA-7243-4890-9360-ABABBE97F2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6" name="Rechte verbindingslijn 115">
                    <a:extLst>
                      <a:ext uri="{FF2B5EF4-FFF2-40B4-BE49-F238E27FC236}">
                        <a16:creationId xmlns:a16="http://schemas.microsoft.com/office/drawing/2014/main" id="{0F6AD64F-AD46-4481-A745-893D9D060DF9}"/>
                      </a:ext>
                    </a:extLst>
                  </p:cNvPr>
                  <p:cNvCxnSpPr>
                    <a:cxnSpLocks/>
                    <a:stCxn id="184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55" name="Ovaal 78">
                  <a:extLst>
                    <a:ext uri="{FF2B5EF4-FFF2-40B4-BE49-F238E27FC236}">
                      <a16:creationId xmlns:a16="http://schemas.microsoft.com/office/drawing/2014/main" id="{CB4A0600-6EAC-477A-91FB-12E021F941E9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156" name="Rechthoek 79">
                  <a:extLst>
                    <a:ext uri="{FF2B5EF4-FFF2-40B4-BE49-F238E27FC236}">
                      <a16:creationId xmlns:a16="http://schemas.microsoft.com/office/drawing/2014/main" id="{CD650B4A-D80F-450D-8743-6E8761806336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57" name="Rechte verbindingslijn 80">
                  <a:extLst>
                    <a:ext uri="{FF2B5EF4-FFF2-40B4-BE49-F238E27FC236}">
                      <a16:creationId xmlns:a16="http://schemas.microsoft.com/office/drawing/2014/main" id="{EC73A0A3-60BE-4629-8220-FA053BE4DDA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158" name="Groep 88">
                  <a:extLst>
                    <a:ext uri="{FF2B5EF4-FFF2-40B4-BE49-F238E27FC236}">
                      <a16:creationId xmlns:a16="http://schemas.microsoft.com/office/drawing/2014/main" id="{1C94E9CD-6DD8-48CC-BCA3-959D6DA6DFD5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160" name="Rechthoek 89">
                    <a:extLst>
                      <a:ext uri="{FF2B5EF4-FFF2-40B4-BE49-F238E27FC236}">
                        <a16:creationId xmlns:a16="http://schemas.microsoft.com/office/drawing/2014/main" id="{5B861C7B-41E1-4465-A616-EB8F377BBF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Rechthoek 90">
                    <a:extLst>
                      <a:ext uri="{FF2B5EF4-FFF2-40B4-BE49-F238E27FC236}">
                        <a16:creationId xmlns:a16="http://schemas.microsoft.com/office/drawing/2014/main" id="{79CA2A06-2516-47D0-A22A-0B7B249F9D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62" name="Groep 91">
                    <a:extLst>
                      <a:ext uri="{FF2B5EF4-FFF2-40B4-BE49-F238E27FC236}">
                        <a16:creationId xmlns:a16="http://schemas.microsoft.com/office/drawing/2014/main" id="{2A47C0DC-2103-4EBC-928A-5DFFB8DCFC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75" name="Rechthoek: afgeronde hoeken 104">
                      <a:extLst>
                        <a:ext uri="{FF2B5EF4-FFF2-40B4-BE49-F238E27FC236}">
                          <a16:creationId xmlns:a16="http://schemas.microsoft.com/office/drawing/2014/main" id="{240F48EB-5071-4A7B-A12C-0C38D333FB4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6" name="Rechthoek 105">
                      <a:extLst>
                        <a:ext uri="{FF2B5EF4-FFF2-40B4-BE49-F238E27FC236}">
                          <a16:creationId xmlns:a16="http://schemas.microsoft.com/office/drawing/2014/main" id="{F3871C18-E531-4EE4-A7E7-7CB8480616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Rechthoek 106">
                      <a:extLst>
                        <a:ext uri="{FF2B5EF4-FFF2-40B4-BE49-F238E27FC236}">
                          <a16:creationId xmlns:a16="http://schemas.microsoft.com/office/drawing/2014/main" id="{57065CB5-EBF7-4769-809B-9BD632B419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8" name="Rechthoek 107">
                      <a:extLst>
                        <a:ext uri="{FF2B5EF4-FFF2-40B4-BE49-F238E27FC236}">
                          <a16:creationId xmlns:a16="http://schemas.microsoft.com/office/drawing/2014/main" id="{90FF3FD5-6B6A-4344-B81A-03031E8F559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9" name="Rechthoek 108">
                      <a:extLst>
                        <a:ext uri="{FF2B5EF4-FFF2-40B4-BE49-F238E27FC236}">
                          <a16:creationId xmlns:a16="http://schemas.microsoft.com/office/drawing/2014/main" id="{FA7D637F-CBCA-45A8-BBE6-1560BFAFDE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0" name="Rechthoek 109">
                      <a:extLst>
                        <a:ext uri="{FF2B5EF4-FFF2-40B4-BE49-F238E27FC236}">
                          <a16:creationId xmlns:a16="http://schemas.microsoft.com/office/drawing/2014/main" id="{FF5ECD96-B7CF-4FBE-AD89-CEE3CC38D6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3" name="Groep 92">
                    <a:extLst>
                      <a:ext uri="{FF2B5EF4-FFF2-40B4-BE49-F238E27FC236}">
                        <a16:creationId xmlns:a16="http://schemas.microsoft.com/office/drawing/2014/main" id="{C968DDE6-96C4-4A7E-9A5E-666045D6ED5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67" name="Groep 96">
                      <a:extLst>
                        <a:ext uri="{FF2B5EF4-FFF2-40B4-BE49-F238E27FC236}">
                          <a16:creationId xmlns:a16="http://schemas.microsoft.com/office/drawing/2014/main" id="{78816F00-FA37-41DD-8DE9-A3C64A297A1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69" name="Rechthoek: afgeronde hoeken 98">
                        <a:extLst>
                          <a:ext uri="{FF2B5EF4-FFF2-40B4-BE49-F238E27FC236}">
                            <a16:creationId xmlns:a16="http://schemas.microsoft.com/office/drawing/2014/main" id="{4BDD913B-D96E-46B4-ABD9-0534BF33F95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0" name="Rechthoek 99">
                        <a:extLst>
                          <a:ext uri="{FF2B5EF4-FFF2-40B4-BE49-F238E27FC236}">
                            <a16:creationId xmlns:a16="http://schemas.microsoft.com/office/drawing/2014/main" id="{B924561A-BF4F-41C0-A662-3AB085029F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1" name="Rechthoek 100">
                        <a:extLst>
                          <a:ext uri="{FF2B5EF4-FFF2-40B4-BE49-F238E27FC236}">
                            <a16:creationId xmlns:a16="http://schemas.microsoft.com/office/drawing/2014/main" id="{3BC93722-D505-4EA1-B9C9-15CF5A0FB2B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2" name="Rechthoek 101">
                        <a:extLst>
                          <a:ext uri="{FF2B5EF4-FFF2-40B4-BE49-F238E27FC236}">
                            <a16:creationId xmlns:a16="http://schemas.microsoft.com/office/drawing/2014/main" id="{9B6F8474-16FD-4292-8939-2EFB62F46B4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3" name="Rechthoek 102">
                        <a:extLst>
                          <a:ext uri="{FF2B5EF4-FFF2-40B4-BE49-F238E27FC236}">
                            <a16:creationId xmlns:a16="http://schemas.microsoft.com/office/drawing/2014/main" id="{AB20A522-B11E-4764-ADE7-A37449CF6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Rechthoek 103">
                        <a:extLst>
                          <a:ext uri="{FF2B5EF4-FFF2-40B4-BE49-F238E27FC236}">
                            <a16:creationId xmlns:a16="http://schemas.microsoft.com/office/drawing/2014/main" id="{B8D3247D-A9F5-4C55-BD77-FFA1F8A14C9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68" name="Boog 97">
                      <a:extLst>
                        <a:ext uri="{FF2B5EF4-FFF2-40B4-BE49-F238E27FC236}">
                          <a16:creationId xmlns:a16="http://schemas.microsoft.com/office/drawing/2014/main" id="{D591016B-5A61-4917-BA6F-D5F7AFDB53DB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64" name="Tekstvak 93">
                    <a:extLst>
                      <a:ext uri="{FF2B5EF4-FFF2-40B4-BE49-F238E27FC236}">
                        <a16:creationId xmlns:a16="http://schemas.microsoft.com/office/drawing/2014/main" id="{88A7FE6C-24F6-4761-8710-6288D0F9B7D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65" name="Tekstvak 94">
                    <a:extLst>
                      <a:ext uri="{FF2B5EF4-FFF2-40B4-BE49-F238E27FC236}">
                        <a16:creationId xmlns:a16="http://schemas.microsoft.com/office/drawing/2014/main" id="{C59FCFBD-6D50-42F5-B6DC-C67D71B4A0FC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66" name="Picture 3">
                    <a:extLst>
                      <a:ext uri="{FF2B5EF4-FFF2-40B4-BE49-F238E27FC236}">
                        <a16:creationId xmlns:a16="http://schemas.microsoft.com/office/drawing/2014/main" id="{76924BC9-3D89-40CF-BD03-1CC38B1FF05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159" name="Rechte verbindingslijn 73">
                  <a:extLst>
                    <a:ext uri="{FF2B5EF4-FFF2-40B4-BE49-F238E27FC236}">
                      <a16:creationId xmlns:a16="http://schemas.microsoft.com/office/drawing/2014/main" id="{29AECFFE-523C-48AC-97F9-D2C0E196EAC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128" name="Ovaal 114">
              <a:extLst>
                <a:ext uri="{FF2B5EF4-FFF2-40B4-BE49-F238E27FC236}">
                  <a16:creationId xmlns:a16="http://schemas.microsoft.com/office/drawing/2014/main" id="{CD31F8DE-7A0C-48F3-A943-B2E172C7056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29" name="Rechthoek 115">
              <a:extLst>
                <a:ext uri="{FF2B5EF4-FFF2-40B4-BE49-F238E27FC236}">
                  <a16:creationId xmlns:a16="http://schemas.microsoft.com/office/drawing/2014/main" id="{9EB15BB8-DE4E-4D51-9810-C50DA096B512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30" name="Groep 117">
              <a:extLst>
                <a:ext uri="{FF2B5EF4-FFF2-40B4-BE49-F238E27FC236}">
                  <a16:creationId xmlns:a16="http://schemas.microsoft.com/office/drawing/2014/main" id="{0E775627-6931-428E-9954-489DA04B5DB6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138" name="Groep 118">
                <a:extLst>
                  <a:ext uri="{FF2B5EF4-FFF2-40B4-BE49-F238E27FC236}">
                    <a16:creationId xmlns:a16="http://schemas.microsoft.com/office/drawing/2014/main" id="{87DD54FF-836B-45FD-BC26-6404CA20D69A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141" name="Rechthoek 126">
                  <a:extLst>
                    <a:ext uri="{FF2B5EF4-FFF2-40B4-BE49-F238E27FC236}">
                      <a16:creationId xmlns:a16="http://schemas.microsoft.com/office/drawing/2014/main" id="{6ADFACE3-3644-4BF7-A929-59481B36B093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hthoek 124">
                  <a:extLst>
                    <a:ext uri="{FF2B5EF4-FFF2-40B4-BE49-F238E27FC236}">
                      <a16:creationId xmlns:a16="http://schemas.microsoft.com/office/drawing/2014/main" id="{72108688-CA62-4E3F-81AF-EF6B9F0184C6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9" name="Rechthoek 119">
                <a:extLst>
                  <a:ext uri="{FF2B5EF4-FFF2-40B4-BE49-F238E27FC236}">
                    <a16:creationId xmlns:a16="http://schemas.microsoft.com/office/drawing/2014/main" id="{D46FFA1C-5F61-4CA3-8F3B-BE1ACADD380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40" name="Gelijkbenige driehoek 120">
                <a:extLst>
                  <a:ext uri="{FF2B5EF4-FFF2-40B4-BE49-F238E27FC236}">
                    <a16:creationId xmlns:a16="http://schemas.microsoft.com/office/drawing/2014/main" id="{7130DF72-84CE-4C2C-9FE1-8CC30D9FB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Rechthoek 131">
              <a:extLst>
                <a:ext uri="{FF2B5EF4-FFF2-40B4-BE49-F238E27FC236}">
                  <a16:creationId xmlns:a16="http://schemas.microsoft.com/office/drawing/2014/main" id="{276F762A-B0C2-4733-B057-277616358C1B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Rechthoek 132">
              <a:extLst>
                <a:ext uri="{FF2B5EF4-FFF2-40B4-BE49-F238E27FC236}">
                  <a16:creationId xmlns:a16="http://schemas.microsoft.com/office/drawing/2014/main" id="{30951DE7-81D7-47CA-BCB8-8C3D0FC212CB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Ovaal 133">
              <a:extLst>
                <a:ext uri="{FF2B5EF4-FFF2-40B4-BE49-F238E27FC236}">
                  <a16:creationId xmlns:a16="http://schemas.microsoft.com/office/drawing/2014/main" id="{FD8C10EB-4BFA-4DC6-BBB2-C8A04BE9C2F5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134" name="Afbeelding 129">
              <a:extLst>
                <a:ext uri="{FF2B5EF4-FFF2-40B4-BE49-F238E27FC236}">
                  <a16:creationId xmlns:a16="http://schemas.microsoft.com/office/drawing/2014/main" id="{7AF9C556-3FB1-4EF9-BEF9-BE05EB0E26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135" name="Afbeelding 130">
              <a:extLst>
                <a:ext uri="{FF2B5EF4-FFF2-40B4-BE49-F238E27FC236}">
                  <a16:creationId xmlns:a16="http://schemas.microsoft.com/office/drawing/2014/main" id="{6BE84CA5-E896-4A70-B5BF-A2734FEC9A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136" name="Rechthoek 127">
              <a:extLst>
                <a:ext uri="{FF2B5EF4-FFF2-40B4-BE49-F238E27FC236}">
                  <a16:creationId xmlns:a16="http://schemas.microsoft.com/office/drawing/2014/main" id="{2B10C82E-9785-4941-97BD-E0C348F25D2B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137" name="Rechthoek 125">
              <a:extLst>
                <a:ext uri="{FF2B5EF4-FFF2-40B4-BE49-F238E27FC236}">
                  <a16:creationId xmlns:a16="http://schemas.microsoft.com/office/drawing/2014/main" id="{2454C4E1-1D9E-4E93-AEF3-75F6C08F39F4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1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17">
            <a:extLst>
              <a:ext uri="{FF2B5EF4-FFF2-40B4-BE49-F238E27FC236}">
                <a16:creationId xmlns:a16="http://schemas.microsoft.com/office/drawing/2014/main" id="{EA794EC4-4887-436E-9B1D-BB5FE1B77C39}"/>
              </a:ext>
            </a:extLst>
          </p:cNvPr>
          <p:cNvSpPr/>
          <p:nvPr userDrawn="1"/>
        </p:nvSpPr>
        <p:spPr>
          <a:xfrm>
            <a:off x="0" y="0"/>
            <a:ext cx="5052077" cy="6851644"/>
          </a:xfrm>
          <a:custGeom>
            <a:avLst/>
            <a:gdLst>
              <a:gd name="connsiteX0" fmla="*/ 6087425 w 6082594"/>
              <a:gd name="connsiteY0" fmla="*/ 1474438 h 6851644"/>
              <a:gd name="connsiteX1" fmla="*/ 5808592 w 6082594"/>
              <a:gd name="connsiteY1" fmla="*/ 1249122 h 6851644"/>
              <a:gd name="connsiteX2" fmla="*/ 6087425 w 6082594"/>
              <a:gd name="connsiteY2" fmla="*/ 1023806 h 6851644"/>
              <a:gd name="connsiteX3" fmla="*/ 6087425 w 6082594"/>
              <a:gd name="connsiteY3" fmla="*/ 0 h 6851644"/>
              <a:gd name="connsiteX4" fmla="*/ 0 w 6082594"/>
              <a:gd name="connsiteY4" fmla="*/ 0 h 6851644"/>
              <a:gd name="connsiteX5" fmla="*/ 0 w 6082594"/>
              <a:gd name="connsiteY5" fmla="*/ 6857174 h 6851644"/>
              <a:gd name="connsiteX6" fmla="*/ 6087425 w 6082594"/>
              <a:gd name="connsiteY6" fmla="*/ 6857174 h 6851644"/>
              <a:gd name="connsiteX7" fmla="*/ 6087425 w 6082594"/>
              <a:gd name="connsiteY7" fmla="*/ 1474438 h 685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594" h="6851644">
                <a:moveTo>
                  <a:pt x="6087425" y="1474438"/>
                </a:moveTo>
                <a:cubicBezTo>
                  <a:pt x="6059904" y="1345732"/>
                  <a:pt x="5945562" y="1249122"/>
                  <a:pt x="5808592" y="1249122"/>
                </a:cubicBezTo>
                <a:cubicBezTo>
                  <a:pt x="5945562" y="1249122"/>
                  <a:pt x="6059904" y="1152576"/>
                  <a:pt x="6087425" y="1023806"/>
                </a:cubicBezTo>
                <a:lnTo>
                  <a:pt x="6087425" y="0"/>
                </a:lnTo>
                <a:lnTo>
                  <a:pt x="0" y="0"/>
                </a:lnTo>
                <a:lnTo>
                  <a:pt x="0" y="6857174"/>
                </a:lnTo>
                <a:lnTo>
                  <a:pt x="6087425" y="6857174"/>
                </a:lnTo>
                <a:lnTo>
                  <a:pt x="6087425" y="1474438"/>
                </a:lnTo>
                <a:close/>
              </a:path>
            </a:pathLst>
          </a:custGeom>
          <a:solidFill>
            <a:schemeClr val="tx2"/>
          </a:solidFill>
          <a:ln w="4932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2" name="SmartArt Placeholder 31">
            <a:extLst>
              <a:ext uri="{FF2B5EF4-FFF2-40B4-BE49-F238E27FC236}">
                <a16:creationId xmlns:a16="http://schemas.microsoft.com/office/drawing/2014/main" id="{4973FAE0-86F6-4BE5-AD88-11CC6E0EF7C1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5052077" y="6357"/>
            <a:ext cx="7139923" cy="684528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SmartArt graphic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4076"/>
            <a:ext cx="3888977" cy="1044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42F5A-B739-4D09-AE96-4FA2126A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702F9-2633-45B7-B216-9CA3815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1"/>
            <a:ext cx="3888977" cy="404077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3" name="Logo_Groen_Zwart">
            <a:extLst>
              <a:ext uri="{FF2B5EF4-FFF2-40B4-BE49-F238E27FC236}">
                <a16:creationId xmlns:a16="http://schemas.microsoft.com/office/drawing/2014/main" id="{272BCC90-B4AE-4414-8FA8-3B60EDD6F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C0DA7-C78B-4778-A8BA-8E3DB0F14A8B}"/>
              </a:ext>
            </a:extLst>
          </p:cNvPr>
          <p:cNvGrpSpPr/>
          <p:nvPr userDrawn="1"/>
        </p:nvGrpSpPr>
        <p:grpSpPr>
          <a:xfrm>
            <a:off x="12391602" y="0"/>
            <a:ext cx="3183678" cy="4327957"/>
            <a:chOff x="12391602" y="0"/>
            <a:chExt cx="3183678" cy="4327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0A1CE-1F25-4CC1-895A-1363524F4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12" name="Instruction">
              <a:extLst>
                <a:ext uri="{FF2B5EF4-FFF2-40B4-BE49-F238E27FC236}">
                  <a16:creationId xmlns:a16="http://schemas.microsoft.com/office/drawing/2014/main" id="{31C50C15-0F4F-4DFA-A4B7-A5D9949CF1C3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4327957"/>
              <a:chOff x="12391601" y="0"/>
              <a:chExt cx="3183678" cy="4327957"/>
            </a:xfrm>
          </p:grpSpPr>
          <p:sp>
            <p:nvSpPr>
              <p:cNvPr id="13" name="Rechthoek 68">
                <a:extLst>
                  <a:ext uri="{FF2B5EF4-FFF2-40B4-BE49-F238E27FC236}">
                    <a16:creationId xmlns:a16="http://schemas.microsoft.com/office/drawing/2014/main" id="{D477D1C9-E207-4953-9AE7-B4E211E14511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Insert/change SmartArt</a:t>
                </a:r>
              </a:p>
            </p:txBody>
          </p:sp>
          <p:sp>
            <p:nvSpPr>
              <p:cNvPr id="14" name="Ovaal 69">
                <a:extLst>
                  <a:ext uri="{FF2B5EF4-FFF2-40B4-BE49-F238E27FC236}">
                    <a16:creationId xmlns:a16="http://schemas.microsoft.com/office/drawing/2014/main" id="{FF3A4BFA-7629-4C46-947D-0D9A14B014B2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15" name="Rechte verbindingslijn 70">
                <a:extLst>
                  <a:ext uri="{FF2B5EF4-FFF2-40B4-BE49-F238E27FC236}">
                    <a16:creationId xmlns:a16="http://schemas.microsoft.com/office/drawing/2014/main" id="{F35F916C-5F14-4580-B46C-759AF7D0B8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16" name="Rechte verbindingslijn 71">
                <a:extLst>
                  <a:ext uri="{FF2B5EF4-FFF2-40B4-BE49-F238E27FC236}">
                    <a16:creationId xmlns:a16="http://schemas.microsoft.com/office/drawing/2014/main" id="{9E54D1F3-E433-4EB0-BC83-58F41B99E4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7" name="Rechthoek 72">
                <a:extLst>
                  <a:ext uri="{FF2B5EF4-FFF2-40B4-BE49-F238E27FC236}">
                    <a16:creationId xmlns:a16="http://schemas.microsoft.com/office/drawing/2014/main" id="{094B663D-9407-4FCD-B1E6-732249A71A30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SmartArt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image. </a:t>
                </a:r>
              </a:p>
            </p:txBody>
          </p:sp>
          <p:cxnSp>
            <p:nvCxnSpPr>
              <p:cNvPr id="18" name="Rechte verbindingslijn 73">
                <a:extLst>
                  <a:ext uri="{FF2B5EF4-FFF2-40B4-BE49-F238E27FC236}">
                    <a16:creationId xmlns:a16="http://schemas.microsoft.com/office/drawing/2014/main" id="{8048D527-56F9-4868-993E-B8EC46C2C2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795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9" name="Ovaal 74">
                <a:extLst>
                  <a:ext uri="{FF2B5EF4-FFF2-40B4-BE49-F238E27FC236}">
                    <a16:creationId xmlns:a16="http://schemas.microsoft.com/office/drawing/2014/main" id="{1EF1D4B1-C8FD-41A6-B692-984AAAD56A03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20" name="Rechthoek 75">
                <a:extLst>
                  <a:ext uri="{FF2B5EF4-FFF2-40B4-BE49-F238E27FC236}">
                    <a16:creationId xmlns:a16="http://schemas.microsoft.com/office/drawing/2014/main" id="{F7790658-F3FE-4702-AEA5-ED1E9703D245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SmartArt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" name="Groep 76">
                <a:extLst>
                  <a:ext uri="{FF2B5EF4-FFF2-40B4-BE49-F238E27FC236}">
                    <a16:creationId xmlns:a16="http://schemas.microsoft.com/office/drawing/2014/main" id="{0E4B2D0B-E843-43B3-8121-7BF107CC084B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57" name="Rechthoek 116">
                  <a:extLst>
                    <a:ext uri="{FF2B5EF4-FFF2-40B4-BE49-F238E27FC236}">
                      <a16:creationId xmlns:a16="http://schemas.microsoft.com/office/drawing/2014/main" id="{9CBD42D2-F0C5-471D-BB0D-312765184F0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58" name="Rechte verbindingslijn 117">
                  <a:extLst>
                    <a:ext uri="{FF2B5EF4-FFF2-40B4-BE49-F238E27FC236}">
                      <a16:creationId xmlns:a16="http://schemas.microsoft.com/office/drawing/2014/main" id="{7A0AEE13-9D3A-4DA2-8681-91E63FA81D3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59" name="Gelijkbenige driehoek 118">
                  <a:extLst>
                    <a:ext uri="{FF2B5EF4-FFF2-40B4-BE49-F238E27FC236}">
                      <a16:creationId xmlns:a16="http://schemas.microsoft.com/office/drawing/2014/main" id="{92175798-7795-426E-A904-13E79E7086C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Ovaal 78">
                <a:extLst>
                  <a:ext uri="{FF2B5EF4-FFF2-40B4-BE49-F238E27FC236}">
                    <a16:creationId xmlns:a16="http://schemas.microsoft.com/office/drawing/2014/main" id="{C62357D1-900A-4556-9A11-B1A578CE4533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24" name="Rechthoek 79">
                <a:extLst>
                  <a:ext uri="{FF2B5EF4-FFF2-40B4-BE49-F238E27FC236}">
                    <a16:creationId xmlns:a16="http://schemas.microsoft.com/office/drawing/2014/main" id="{18BAE096-2A77-4654-9B4B-68612B7B8D96}"/>
                  </a:ext>
                </a:extLst>
              </p:cNvPr>
              <p:cNvSpPr/>
              <p:nvPr userDrawn="1"/>
            </p:nvSpPr>
            <p:spPr>
              <a:xfrm>
                <a:off x="12757283" y="2684015"/>
                <a:ext cx="2817996" cy="4332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25" name="Rechte verbindingslijn 80">
                <a:extLst>
                  <a:ext uri="{FF2B5EF4-FFF2-40B4-BE49-F238E27FC236}">
                    <a16:creationId xmlns:a16="http://schemas.microsoft.com/office/drawing/2014/main" id="{61837946-4372-479E-BFA2-1172A61060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26" name="Groep 88">
                <a:extLst>
                  <a:ext uri="{FF2B5EF4-FFF2-40B4-BE49-F238E27FC236}">
                    <a16:creationId xmlns:a16="http://schemas.microsoft.com/office/drawing/2014/main" id="{F3CC5655-3B9A-408A-9042-E8551A81B7F9}"/>
                  </a:ext>
                </a:extLst>
              </p:cNvPr>
              <p:cNvGrpSpPr/>
              <p:nvPr userDrawn="1"/>
            </p:nvGrpSpPr>
            <p:grpSpPr>
              <a:xfrm>
                <a:off x="13614067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27" name="Rechthoek 89">
                  <a:extLst>
                    <a:ext uri="{FF2B5EF4-FFF2-40B4-BE49-F238E27FC236}">
                      <a16:creationId xmlns:a16="http://schemas.microsoft.com/office/drawing/2014/main" id="{9B3D358D-B6E9-4643-803B-8C89EE8603D2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hthoek 90">
                  <a:extLst>
                    <a:ext uri="{FF2B5EF4-FFF2-40B4-BE49-F238E27FC236}">
                      <a16:creationId xmlns:a16="http://schemas.microsoft.com/office/drawing/2014/main" id="{0AB67E84-9615-432B-84A5-2CC4F17C5A6B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9" name="Groep 91">
                  <a:extLst>
                    <a:ext uri="{FF2B5EF4-FFF2-40B4-BE49-F238E27FC236}">
                      <a16:creationId xmlns:a16="http://schemas.microsoft.com/office/drawing/2014/main" id="{794A297F-55ED-4F54-9F9C-C9E5F0566C46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104">
                    <a:extLst>
                      <a:ext uri="{FF2B5EF4-FFF2-40B4-BE49-F238E27FC236}">
                        <a16:creationId xmlns:a16="http://schemas.microsoft.com/office/drawing/2014/main" id="{C0C0188A-8EF1-47F3-A019-E885084A74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" name="Rechthoek 105">
                    <a:extLst>
                      <a:ext uri="{FF2B5EF4-FFF2-40B4-BE49-F238E27FC236}">
                        <a16:creationId xmlns:a16="http://schemas.microsoft.com/office/drawing/2014/main" id="{C34F749D-0606-40B3-A321-CE5DBEF50D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hthoek 106">
                    <a:extLst>
                      <a:ext uri="{FF2B5EF4-FFF2-40B4-BE49-F238E27FC236}">
                        <a16:creationId xmlns:a16="http://schemas.microsoft.com/office/drawing/2014/main" id="{54E25763-5952-4A72-8451-007A66E0CD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hthoek 107">
                    <a:extLst>
                      <a:ext uri="{FF2B5EF4-FFF2-40B4-BE49-F238E27FC236}">
                        <a16:creationId xmlns:a16="http://schemas.microsoft.com/office/drawing/2014/main" id="{3F594219-E6A5-4C44-B4A7-2FBF7D093E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hthoek 108">
                    <a:extLst>
                      <a:ext uri="{FF2B5EF4-FFF2-40B4-BE49-F238E27FC236}">
                        <a16:creationId xmlns:a16="http://schemas.microsoft.com/office/drawing/2014/main" id="{9DE37DEA-87FC-406C-A08B-8E6B9B0116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hthoek 109">
                    <a:extLst>
                      <a:ext uri="{FF2B5EF4-FFF2-40B4-BE49-F238E27FC236}">
                        <a16:creationId xmlns:a16="http://schemas.microsoft.com/office/drawing/2014/main" id="{48C5FD7D-6D38-4E75-9717-3B0B731B66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" name="Groep 92">
                  <a:extLst>
                    <a:ext uri="{FF2B5EF4-FFF2-40B4-BE49-F238E27FC236}">
                      <a16:creationId xmlns:a16="http://schemas.microsoft.com/office/drawing/2014/main" id="{7A4DAE34-884F-4201-AD0C-0E8A9D69D22F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37" name="Groep 96">
                    <a:extLst>
                      <a:ext uri="{FF2B5EF4-FFF2-40B4-BE49-F238E27FC236}">
                        <a16:creationId xmlns:a16="http://schemas.microsoft.com/office/drawing/2014/main" id="{3468B923-0127-4FD0-BE5A-A6EB2BF125F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39" name="Rechthoek: afgeronde hoeken 98">
                      <a:extLst>
                        <a:ext uri="{FF2B5EF4-FFF2-40B4-BE49-F238E27FC236}">
                          <a16:creationId xmlns:a16="http://schemas.microsoft.com/office/drawing/2014/main" id="{72092260-E180-4442-994A-FC065A9428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0" name="Rechthoek 99">
                      <a:extLst>
                        <a:ext uri="{FF2B5EF4-FFF2-40B4-BE49-F238E27FC236}">
                          <a16:creationId xmlns:a16="http://schemas.microsoft.com/office/drawing/2014/main" id="{2430E874-39C6-4B35-A06A-381DAE08238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" name="Rechthoek 100">
                      <a:extLst>
                        <a:ext uri="{FF2B5EF4-FFF2-40B4-BE49-F238E27FC236}">
                          <a16:creationId xmlns:a16="http://schemas.microsoft.com/office/drawing/2014/main" id="{35AC4FD8-B024-48CA-B68C-8B143C1F48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Rechthoek 101">
                      <a:extLst>
                        <a:ext uri="{FF2B5EF4-FFF2-40B4-BE49-F238E27FC236}">
                          <a16:creationId xmlns:a16="http://schemas.microsoft.com/office/drawing/2014/main" id="{AAEFE2DA-0324-4785-B0B5-B8976E3FE55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echthoek 102">
                      <a:extLst>
                        <a:ext uri="{FF2B5EF4-FFF2-40B4-BE49-F238E27FC236}">
                          <a16:creationId xmlns:a16="http://schemas.microsoft.com/office/drawing/2014/main" id="{75EF5124-DB71-4ADC-A6A6-F43E5B0544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Rechthoek 103">
                      <a:extLst>
                        <a:ext uri="{FF2B5EF4-FFF2-40B4-BE49-F238E27FC236}">
                          <a16:creationId xmlns:a16="http://schemas.microsoft.com/office/drawing/2014/main" id="{15FF806E-E746-4A45-96EB-5543A2FAB9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" name="Boog 97">
                    <a:extLst>
                      <a:ext uri="{FF2B5EF4-FFF2-40B4-BE49-F238E27FC236}">
                        <a16:creationId xmlns:a16="http://schemas.microsoft.com/office/drawing/2014/main" id="{DBF60676-E14A-49C8-8801-4F5E68B1E2A9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noProof="0"/>
                  </a:p>
                </p:txBody>
              </p:sp>
            </p:grpSp>
            <p:sp>
              <p:nvSpPr>
                <p:cNvPr id="34" name="Tekstvak 93">
                  <a:extLst>
                    <a:ext uri="{FF2B5EF4-FFF2-40B4-BE49-F238E27FC236}">
                      <a16:creationId xmlns:a16="http://schemas.microsoft.com/office/drawing/2014/main" id="{5CC6ECBE-C97B-4FAE-96EA-2D483D8EB60A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35" name="Tekstvak 94">
                  <a:extLst>
                    <a:ext uri="{FF2B5EF4-FFF2-40B4-BE49-F238E27FC236}">
                      <a16:creationId xmlns:a16="http://schemas.microsoft.com/office/drawing/2014/main" id="{7361D807-957F-4A7E-9F18-B66F95E8719C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AE467996-C662-4C7D-A46D-E4F74832733A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9D3FF1F-361D-4A9C-ABB8-C629B7A3513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755635" y="1140824"/>
            <a:ext cx="312665" cy="312665"/>
          </a:xfrm>
          <a:prstGeom prst="rect">
            <a:avLst/>
          </a:prstGeom>
        </p:spPr>
      </p:pic>
      <p:grpSp>
        <p:nvGrpSpPr>
          <p:cNvPr id="66" name="Instruction">
            <a:extLst>
              <a:ext uri="{FF2B5EF4-FFF2-40B4-BE49-F238E27FC236}">
                <a16:creationId xmlns:a16="http://schemas.microsoft.com/office/drawing/2014/main" id="{AA903DAA-6EE1-4678-A91A-8529DE9EFAFD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67" name="Rechte verbindingslijn 11">
              <a:extLst>
                <a:ext uri="{FF2B5EF4-FFF2-40B4-BE49-F238E27FC236}">
                  <a16:creationId xmlns:a16="http://schemas.microsoft.com/office/drawing/2014/main" id="{62006C85-DF17-4AFF-982F-AF4FC9150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8" name="Rechthoek 21">
              <a:extLst>
                <a:ext uri="{FF2B5EF4-FFF2-40B4-BE49-F238E27FC236}">
                  <a16:creationId xmlns:a16="http://schemas.microsoft.com/office/drawing/2014/main" id="{E4AE2D9F-1ACA-47B1-8097-06E0AC9403BD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9" name="Ovaal 22">
              <a:extLst>
                <a:ext uri="{FF2B5EF4-FFF2-40B4-BE49-F238E27FC236}">
                  <a16:creationId xmlns:a16="http://schemas.microsoft.com/office/drawing/2014/main" id="{61654AAC-54F5-42A6-A9C9-5C027598F85D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23">
              <a:extLst>
                <a:ext uri="{FF2B5EF4-FFF2-40B4-BE49-F238E27FC236}">
                  <a16:creationId xmlns:a16="http://schemas.microsoft.com/office/drawing/2014/main" id="{64D6E0B0-3AA2-45F2-B029-8C3639DEEB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71" name="Groep 24">
              <a:extLst>
                <a:ext uri="{FF2B5EF4-FFF2-40B4-BE49-F238E27FC236}">
                  <a16:creationId xmlns:a16="http://schemas.microsoft.com/office/drawing/2014/main" id="{F0F87E8A-AA78-4503-98EE-2F34B151CE20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83" name="Rechthoek 36">
                <a:extLst>
                  <a:ext uri="{FF2B5EF4-FFF2-40B4-BE49-F238E27FC236}">
                    <a16:creationId xmlns:a16="http://schemas.microsoft.com/office/drawing/2014/main" id="{60C8FA9B-8A84-4FAF-9FCC-FA57CDF1EBB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84" name="Rechte verbindingslijn 37">
                <a:extLst>
                  <a:ext uri="{FF2B5EF4-FFF2-40B4-BE49-F238E27FC236}">
                    <a16:creationId xmlns:a16="http://schemas.microsoft.com/office/drawing/2014/main" id="{DE25A9FF-6A4D-446F-81FF-6ECD86EA48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Rechte verbindingslijn 38">
                <a:extLst>
                  <a:ext uri="{FF2B5EF4-FFF2-40B4-BE49-F238E27FC236}">
                    <a16:creationId xmlns:a16="http://schemas.microsoft.com/office/drawing/2014/main" id="{90FCE4A5-B8C7-4B7C-8427-0FAFCEBDD5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hthoek 39">
                <a:extLst>
                  <a:ext uri="{FF2B5EF4-FFF2-40B4-BE49-F238E27FC236}">
                    <a16:creationId xmlns:a16="http://schemas.microsoft.com/office/drawing/2014/main" id="{A246514F-8E20-403C-853D-FC6CA95F7048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ep 40">
                <a:extLst>
                  <a:ext uri="{FF2B5EF4-FFF2-40B4-BE49-F238E27FC236}">
                    <a16:creationId xmlns:a16="http://schemas.microsoft.com/office/drawing/2014/main" id="{8D0EAD2F-E956-498A-8805-500867377CF3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26" name="Groep 79">
                  <a:extLst>
                    <a:ext uri="{FF2B5EF4-FFF2-40B4-BE49-F238E27FC236}">
                      <a16:creationId xmlns:a16="http://schemas.microsoft.com/office/drawing/2014/main" id="{217628D1-01BB-407C-A7B0-AFA14272540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0" name="Rechte verbindingslijn 83">
                    <a:extLst>
                      <a:ext uri="{FF2B5EF4-FFF2-40B4-BE49-F238E27FC236}">
                        <a16:creationId xmlns:a16="http://schemas.microsoft.com/office/drawing/2014/main" id="{DA3891C7-41A6-4228-BF5E-C3474D1A15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84">
                    <a:extLst>
                      <a:ext uri="{FF2B5EF4-FFF2-40B4-BE49-F238E27FC236}">
                        <a16:creationId xmlns:a16="http://schemas.microsoft.com/office/drawing/2014/main" id="{605FF1E8-A555-4BD8-9E87-4B44FFB0A7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85">
                    <a:extLst>
                      <a:ext uri="{FF2B5EF4-FFF2-40B4-BE49-F238E27FC236}">
                        <a16:creationId xmlns:a16="http://schemas.microsoft.com/office/drawing/2014/main" id="{FAF027D1-3241-4225-965D-F78E4AA95C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86">
                    <a:extLst>
                      <a:ext uri="{FF2B5EF4-FFF2-40B4-BE49-F238E27FC236}">
                        <a16:creationId xmlns:a16="http://schemas.microsoft.com/office/drawing/2014/main" id="{A7F376C8-24B5-44A4-93BA-2EF8B1E5DD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87">
                    <a:extLst>
                      <a:ext uri="{FF2B5EF4-FFF2-40B4-BE49-F238E27FC236}">
                        <a16:creationId xmlns:a16="http://schemas.microsoft.com/office/drawing/2014/main" id="{0E7F1540-ED71-4A3A-B6A4-69D3140C36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27" name="Groep 80">
                  <a:extLst>
                    <a:ext uri="{FF2B5EF4-FFF2-40B4-BE49-F238E27FC236}">
                      <a16:creationId xmlns:a16="http://schemas.microsoft.com/office/drawing/2014/main" id="{B30D298F-8EBE-4656-8F7D-A1005358F0D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28" name="Rechthoek 81">
                    <a:extLst>
                      <a:ext uri="{FF2B5EF4-FFF2-40B4-BE49-F238E27FC236}">
                        <a16:creationId xmlns:a16="http://schemas.microsoft.com/office/drawing/2014/main" id="{B2A5BD48-8452-4AFA-9986-3E06BE0D24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9" name="Pijl: punthaak 82">
                    <a:extLst>
                      <a:ext uri="{FF2B5EF4-FFF2-40B4-BE49-F238E27FC236}">
                        <a16:creationId xmlns:a16="http://schemas.microsoft.com/office/drawing/2014/main" id="{255530FF-3E15-4B89-8F39-FCBEA780A1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88" name="Groep 41">
                <a:extLst>
                  <a:ext uri="{FF2B5EF4-FFF2-40B4-BE49-F238E27FC236}">
                    <a16:creationId xmlns:a16="http://schemas.microsoft.com/office/drawing/2014/main" id="{31A07F95-6EBB-4C02-B4D8-869D6C1ABDC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17" name="Groep 70">
                  <a:extLst>
                    <a:ext uri="{FF2B5EF4-FFF2-40B4-BE49-F238E27FC236}">
                      <a16:creationId xmlns:a16="http://schemas.microsoft.com/office/drawing/2014/main" id="{EA334D00-3139-4289-82DF-8C216BF39BA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21" name="Rechte verbindingslijn 74">
                    <a:extLst>
                      <a:ext uri="{FF2B5EF4-FFF2-40B4-BE49-F238E27FC236}">
                        <a16:creationId xmlns:a16="http://schemas.microsoft.com/office/drawing/2014/main" id="{1A9370F7-6DBE-4BFE-93E0-D4B3DE3AE7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75">
                    <a:extLst>
                      <a:ext uri="{FF2B5EF4-FFF2-40B4-BE49-F238E27FC236}">
                        <a16:creationId xmlns:a16="http://schemas.microsoft.com/office/drawing/2014/main" id="{8CB16C8D-D656-4FA0-B9F4-2216E1B85B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76">
                    <a:extLst>
                      <a:ext uri="{FF2B5EF4-FFF2-40B4-BE49-F238E27FC236}">
                        <a16:creationId xmlns:a16="http://schemas.microsoft.com/office/drawing/2014/main" id="{EB482667-6831-475A-9283-DF59349E01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77">
                    <a:extLst>
                      <a:ext uri="{FF2B5EF4-FFF2-40B4-BE49-F238E27FC236}">
                        <a16:creationId xmlns:a16="http://schemas.microsoft.com/office/drawing/2014/main" id="{D0D7D40E-0302-4FC2-93C8-742336EDD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78">
                    <a:extLst>
                      <a:ext uri="{FF2B5EF4-FFF2-40B4-BE49-F238E27FC236}">
                        <a16:creationId xmlns:a16="http://schemas.microsoft.com/office/drawing/2014/main" id="{4D30E4B8-0F68-40B6-BDAC-6D7CF6EBBF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8" name="Groep 71">
                  <a:extLst>
                    <a:ext uri="{FF2B5EF4-FFF2-40B4-BE49-F238E27FC236}">
                      <a16:creationId xmlns:a16="http://schemas.microsoft.com/office/drawing/2014/main" id="{517EE347-15B1-402E-8A9F-92221CC5678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9" name="Rechthoek 72">
                    <a:extLst>
                      <a:ext uri="{FF2B5EF4-FFF2-40B4-BE49-F238E27FC236}">
                        <a16:creationId xmlns:a16="http://schemas.microsoft.com/office/drawing/2014/main" id="{98CC35B0-D545-454A-B14A-13CD489D63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Pijl: punthaak 73">
                    <a:extLst>
                      <a:ext uri="{FF2B5EF4-FFF2-40B4-BE49-F238E27FC236}">
                        <a16:creationId xmlns:a16="http://schemas.microsoft.com/office/drawing/2014/main" id="{0484B5DB-FC58-4B0A-82DB-63044F0D62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9" name="Rechte verbindingslijn 42">
                <a:extLst>
                  <a:ext uri="{FF2B5EF4-FFF2-40B4-BE49-F238E27FC236}">
                    <a16:creationId xmlns:a16="http://schemas.microsoft.com/office/drawing/2014/main" id="{62A25798-7668-4384-885F-8DCA9701CB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90" name="Rechte verbindingslijn 43">
                <a:extLst>
                  <a:ext uri="{FF2B5EF4-FFF2-40B4-BE49-F238E27FC236}">
                    <a16:creationId xmlns:a16="http://schemas.microsoft.com/office/drawing/2014/main" id="{2331DBC1-55CA-4C93-A6A6-7C9CE96268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91" name="Groep 44">
                <a:extLst>
                  <a:ext uri="{FF2B5EF4-FFF2-40B4-BE49-F238E27FC236}">
                    <a16:creationId xmlns:a16="http://schemas.microsoft.com/office/drawing/2014/main" id="{9DE76177-BF0A-4850-A578-64EA66DA649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06" name="Rechthoek 59">
                  <a:extLst>
                    <a:ext uri="{FF2B5EF4-FFF2-40B4-BE49-F238E27FC236}">
                      <a16:creationId xmlns:a16="http://schemas.microsoft.com/office/drawing/2014/main" id="{7C22A0AF-5D1B-4FA0-94F4-5DF0433323A1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7" name="Groep 60">
                  <a:extLst>
                    <a:ext uri="{FF2B5EF4-FFF2-40B4-BE49-F238E27FC236}">
                      <a16:creationId xmlns:a16="http://schemas.microsoft.com/office/drawing/2014/main" id="{C2B263F6-0659-46E7-8BD2-2FECD8D30C1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08" name="Groep 61">
                    <a:extLst>
                      <a:ext uri="{FF2B5EF4-FFF2-40B4-BE49-F238E27FC236}">
                        <a16:creationId xmlns:a16="http://schemas.microsoft.com/office/drawing/2014/main" id="{1A4DB246-7EAB-479B-91DE-844DF49D353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12" name="Rechte verbindingslijn 65">
                      <a:extLst>
                        <a:ext uri="{FF2B5EF4-FFF2-40B4-BE49-F238E27FC236}">
                          <a16:creationId xmlns:a16="http://schemas.microsoft.com/office/drawing/2014/main" id="{90B85A1E-ABF1-4B46-BE09-60F6E46D5D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66">
                      <a:extLst>
                        <a:ext uri="{FF2B5EF4-FFF2-40B4-BE49-F238E27FC236}">
                          <a16:creationId xmlns:a16="http://schemas.microsoft.com/office/drawing/2014/main" id="{4340C350-D17B-47FB-B71B-158A2C64D3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67">
                      <a:extLst>
                        <a:ext uri="{FF2B5EF4-FFF2-40B4-BE49-F238E27FC236}">
                          <a16:creationId xmlns:a16="http://schemas.microsoft.com/office/drawing/2014/main" id="{AF7E40C6-F5C9-414C-8391-068374FB2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68">
                      <a:extLst>
                        <a:ext uri="{FF2B5EF4-FFF2-40B4-BE49-F238E27FC236}">
                          <a16:creationId xmlns:a16="http://schemas.microsoft.com/office/drawing/2014/main" id="{2E1243CC-0779-4DD9-A7EE-3782DB1CC4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69">
                      <a:extLst>
                        <a:ext uri="{FF2B5EF4-FFF2-40B4-BE49-F238E27FC236}">
                          <a16:creationId xmlns:a16="http://schemas.microsoft.com/office/drawing/2014/main" id="{65620B09-CE5C-4195-8A15-62F7C7D764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9" name="Groep 62">
                    <a:extLst>
                      <a:ext uri="{FF2B5EF4-FFF2-40B4-BE49-F238E27FC236}">
                        <a16:creationId xmlns:a16="http://schemas.microsoft.com/office/drawing/2014/main" id="{0BA514EC-D6D1-4E23-BA20-32E62672C2C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10" name="Rechthoek 63">
                      <a:extLst>
                        <a:ext uri="{FF2B5EF4-FFF2-40B4-BE49-F238E27FC236}">
                          <a16:creationId xmlns:a16="http://schemas.microsoft.com/office/drawing/2014/main" id="{1B3B8957-B879-44EB-AB43-FEF3F599ADE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1" name="Pijl: punthaak 64">
                      <a:extLst>
                        <a:ext uri="{FF2B5EF4-FFF2-40B4-BE49-F238E27FC236}">
                          <a16:creationId xmlns:a16="http://schemas.microsoft.com/office/drawing/2014/main" id="{0D76065C-99F2-4949-9AB5-A125E72527D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92" name="Groep 45">
                <a:extLst>
                  <a:ext uri="{FF2B5EF4-FFF2-40B4-BE49-F238E27FC236}">
                    <a16:creationId xmlns:a16="http://schemas.microsoft.com/office/drawing/2014/main" id="{7DD68FAB-FB30-4404-A77C-82DD13D6DDF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95" name="Rechthoek 48">
                  <a:extLst>
                    <a:ext uri="{FF2B5EF4-FFF2-40B4-BE49-F238E27FC236}">
                      <a16:creationId xmlns:a16="http://schemas.microsoft.com/office/drawing/2014/main" id="{F9C15F4C-37F3-43FF-9C29-72DED7AD992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6" name="Groep 49">
                  <a:extLst>
                    <a:ext uri="{FF2B5EF4-FFF2-40B4-BE49-F238E27FC236}">
                      <a16:creationId xmlns:a16="http://schemas.microsoft.com/office/drawing/2014/main" id="{126856C7-1080-4CF3-A8E8-DB45C3BB670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97" name="Groep 50">
                    <a:extLst>
                      <a:ext uri="{FF2B5EF4-FFF2-40B4-BE49-F238E27FC236}">
                        <a16:creationId xmlns:a16="http://schemas.microsoft.com/office/drawing/2014/main" id="{B54F0995-8E59-4923-8C43-8E6630C319B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01" name="Rechte verbindingslijn 54">
                      <a:extLst>
                        <a:ext uri="{FF2B5EF4-FFF2-40B4-BE49-F238E27FC236}">
                          <a16:creationId xmlns:a16="http://schemas.microsoft.com/office/drawing/2014/main" id="{07B339AB-142B-461D-BDD6-AAC8A4C58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55">
                      <a:extLst>
                        <a:ext uri="{FF2B5EF4-FFF2-40B4-BE49-F238E27FC236}">
                          <a16:creationId xmlns:a16="http://schemas.microsoft.com/office/drawing/2014/main" id="{11D16F66-2F79-4F7F-9D31-0AC67155B8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56">
                      <a:extLst>
                        <a:ext uri="{FF2B5EF4-FFF2-40B4-BE49-F238E27FC236}">
                          <a16:creationId xmlns:a16="http://schemas.microsoft.com/office/drawing/2014/main" id="{2F607FF1-04DB-4514-A967-D0A552360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57">
                      <a:extLst>
                        <a:ext uri="{FF2B5EF4-FFF2-40B4-BE49-F238E27FC236}">
                          <a16:creationId xmlns:a16="http://schemas.microsoft.com/office/drawing/2014/main" id="{D0055C53-795E-47C2-B285-108DCDC49F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58">
                      <a:extLst>
                        <a:ext uri="{FF2B5EF4-FFF2-40B4-BE49-F238E27FC236}">
                          <a16:creationId xmlns:a16="http://schemas.microsoft.com/office/drawing/2014/main" id="{0374BBDA-28BF-4884-9222-5591231C5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98" name="Groep 51">
                    <a:extLst>
                      <a:ext uri="{FF2B5EF4-FFF2-40B4-BE49-F238E27FC236}">
                        <a16:creationId xmlns:a16="http://schemas.microsoft.com/office/drawing/2014/main" id="{8D667792-E814-4D2A-AB28-808153F37F6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9" name="Rechthoek 52">
                      <a:extLst>
                        <a:ext uri="{FF2B5EF4-FFF2-40B4-BE49-F238E27FC236}">
                          <a16:creationId xmlns:a16="http://schemas.microsoft.com/office/drawing/2014/main" id="{6CD2EA56-2E55-460A-96B2-FDEE0FE126F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Pijl: punthaak 53">
                      <a:extLst>
                        <a:ext uri="{FF2B5EF4-FFF2-40B4-BE49-F238E27FC236}">
                          <a16:creationId xmlns:a16="http://schemas.microsoft.com/office/drawing/2014/main" id="{04F9FECB-5EC6-4A59-AD4F-B1C2B327656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3" name="Rechthoek 46">
                <a:extLst>
                  <a:ext uri="{FF2B5EF4-FFF2-40B4-BE49-F238E27FC236}">
                    <a16:creationId xmlns:a16="http://schemas.microsoft.com/office/drawing/2014/main" id="{540C375F-8047-4AD1-A148-DF32A54F523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94" name="Rechthoek 47">
                <a:extLst>
                  <a:ext uri="{FF2B5EF4-FFF2-40B4-BE49-F238E27FC236}">
                    <a16:creationId xmlns:a16="http://schemas.microsoft.com/office/drawing/2014/main" id="{44F40AD2-4594-4B06-907F-DFEA2AAC07B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72" name="Rechte verbindingslijn 25">
              <a:extLst>
                <a:ext uri="{FF2B5EF4-FFF2-40B4-BE49-F238E27FC236}">
                  <a16:creationId xmlns:a16="http://schemas.microsoft.com/office/drawing/2014/main" id="{6FD99A5D-EDB1-45EB-8786-BA51304E80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3" name="Rechthoek 26">
              <a:extLst>
                <a:ext uri="{FF2B5EF4-FFF2-40B4-BE49-F238E27FC236}">
                  <a16:creationId xmlns:a16="http://schemas.microsoft.com/office/drawing/2014/main" id="{983F8E41-FA08-4F2F-8002-6CB6D11B8F21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74" name="Ovaal 27">
              <a:extLst>
                <a:ext uri="{FF2B5EF4-FFF2-40B4-BE49-F238E27FC236}">
                  <a16:creationId xmlns:a16="http://schemas.microsoft.com/office/drawing/2014/main" id="{2CFA70F0-BD7B-4649-A94D-3A9BAC320AD1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5" name="Rechthoek 28">
              <a:extLst>
                <a:ext uri="{FF2B5EF4-FFF2-40B4-BE49-F238E27FC236}">
                  <a16:creationId xmlns:a16="http://schemas.microsoft.com/office/drawing/2014/main" id="{3A6EC9A7-57DE-4A00-B73D-2CB87A57EA51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76" name="Ovaal 29">
              <a:extLst>
                <a:ext uri="{FF2B5EF4-FFF2-40B4-BE49-F238E27FC236}">
                  <a16:creationId xmlns:a16="http://schemas.microsoft.com/office/drawing/2014/main" id="{2D47B0E8-CA8D-4D08-8237-683BEFC54C20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77" name="Rechthoek 30">
              <a:extLst>
                <a:ext uri="{FF2B5EF4-FFF2-40B4-BE49-F238E27FC236}">
                  <a16:creationId xmlns:a16="http://schemas.microsoft.com/office/drawing/2014/main" id="{43191F7D-1D8C-4FB3-A669-03EDE63A62D0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78" name="Ovaal 31">
              <a:extLst>
                <a:ext uri="{FF2B5EF4-FFF2-40B4-BE49-F238E27FC236}">
                  <a16:creationId xmlns:a16="http://schemas.microsoft.com/office/drawing/2014/main" id="{2E6C836B-6246-4FE6-9164-1D81D2768ECA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9" name="Rechthoek 32">
              <a:extLst>
                <a:ext uri="{FF2B5EF4-FFF2-40B4-BE49-F238E27FC236}">
                  <a16:creationId xmlns:a16="http://schemas.microsoft.com/office/drawing/2014/main" id="{884001EF-8147-4E3D-A8D9-136A4062F6A6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80" name="Ovaal 33">
              <a:extLst>
                <a:ext uri="{FF2B5EF4-FFF2-40B4-BE49-F238E27FC236}">
                  <a16:creationId xmlns:a16="http://schemas.microsoft.com/office/drawing/2014/main" id="{A95BD300-3E90-4687-87B8-BAEAB6F4C7F5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81" name="Rechthoek 34">
              <a:extLst>
                <a:ext uri="{FF2B5EF4-FFF2-40B4-BE49-F238E27FC236}">
                  <a16:creationId xmlns:a16="http://schemas.microsoft.com/office/drawing/2014/main" id="{7948EB7B-5AC3-4F18-BC0E-04A4F62D4E43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82" name="Rechthoek 35">
              <a:extLst>
                <a:ext uri="{FF2B5EF4-FFF2-40B4-BE49-F238E27FC236}">
                  <a16:creationId xmlns:a16="http://schemas.microsoft.com/office/drawing/2014/main" id="{B202B01B-69C0-4095-A295-809BBBC944D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666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th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3200"/>
            <a:ext cx="3888976" cy="1044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42F5A-B739-4D09-AE96-4FA2126A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702F9-2633-45B7-B216-9CA3815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Logo_Groen_Zwart">
            <a:extLst>
              <a:ext uri="{FF2B5EF4-FFF2-40B4-BE49-F238E27FC236}">
                <a16:creationId xmlns:a16="http://schemas.microsoft.com/office/drawing/2014/main" id="{6F5EA833-BE68-4601-904D-23DD41FB8C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0"/>
            <a:ext cx="3888976" cy="40407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EA4C1A-C411-42B4-9F3B-8800ADA34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95160" y="0"/>
            <a:ext cx="7396840" cy="6858000"/>
          </a:xfrm>
          <a:custGeom>
            <a:avLst/>
            <a:gdLst>
              <a:gd name="connsiteX0" fmla="*/ 241300 w 6337301"/>
              <a:gd name="connsiteY0" fmla="*/ 0 h 6858000"/>
              <a:gd name="connsiteX1" fmla="*/ 6337301 w 6337301"/>
              <a:gd name="connsiteY1" fmla="*/ 0 h 6858000"/>
              <a:gd name="connsiteX2" fmla="*/ 6337301 w 6337301"/>
              <a:gd name="connsiteY2" fmla="*/ 6858000 h 6858000"/>
              <a:gd name="connsiteX3" fmla="*/ 241300 w 6337301"/>
              <a:gd name="connsiteY3" fmla="*/ 6858000 h 6858000"/>
              <a:gd name="connsiteX4" fmla="*/ 241300 w 6337301"/>
              <a:gd name="connsiteY4" fmla="*/ 1525524 h 6858000"/>
              <a:gd name="connsiteX5" fmla="*/ 16592 w 6337301"/>
              <a:gd name="connsiteY5" fmla="*/ 1249809 h 6858000"/>
              <a:gd name="connsiteX6" fmla="*/ 0 w 6337301"/>
              <a:gd name="connsiteY6" fmla="*/ 1248137 h 6858000"/>
              <a:gd name="connsiteX7" fmla="*/ 0 w 6337301"/>
              <a:gd name="connsiteY7" fmla="*/ 1240047 h 6858000"/>
              <a:gd name="connsiteX8" fmla="*/ 16592 w 6337301"/>
              <a:gd name="connsiteY8" fmla="*/ 1238375 h 6858000"/>
              <a:gd name="connsiteX9" fmla="*/ 241300 w 6337301"/>
              <a:gd name="connsiteY9" fmla="*/ 9626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37301" h="6858000">
                <a:moveTo>
                  <a:pt x="241300" y="0"/>
                </a:moveTo>
                <a:lnTo>
                  <a:pt x="6337301" y="0"/>
                </a:lnTo>
                <a:lnTo>
                  <a:pt x="6337301" y="6858000"/>
                </a:lnTo>
                <a:lnTo>
                  <a:pt x="241300" y="6858000"/>
                </a:lnTo>
                <a:lnTo>
                  <a:pt x="241300" y="1525524"/>
                </a:lnTo>
                <a:cubicBezTo>
                  <a:pt x="241300" y="1389507"/>
                  <a:pt x="144844" y="1276049"/>
                  <a:pt x="16592" y="1249809"/>
                </a:cubicBezTo>
                <a:lnTo>
                  <a:pt x="0" y="1248137"/>
                </a:lnTo>
                <a:lnTo>
                  <a:pt x="0" y="1240047"/>
                </a:lnTo>
                <a:lnTo>
                  <a:pt x="16592" y="1238375"/>
                </a:lnTo>
                <a:cubicBezTo>
                  <a:pt x="144844" y="1212136"/>
                  <a:pt x="241300" y="1098677"/>
                  <a:pt x="241300" y="96266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7EFB8E-21D4-45E1-906F-7E34B9A36A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561138" y="5589088"/>
            <a:ext cx="1080000" cy="1080000"/>
          </a:xfrm>
          <a:custGeom>
            <a:avLst/>
            <a:gdLst>
              <a:gd name="connsiteX0" fmla="*/ 165988 w 1016794"/>
              <a:gd name="connsiteY0" fmla="*/ 0 h 995909"/>
              <a:gd name="connsiteX1" fmla="*/ 850806 w 1016794"/>
              <a:gd name="connsiteY1" fmla="*/ 0 h 995909"/>
              <a:gd name="connsiteX2" fmla="*/ 1016794 w 1016794"/>
              <a:gd name="connsiteY2" fmla="*/ 165988 h 995909"/>
              <a:gd name="connsiteX3" fmla="*/ 1016794 w 1016794"/>
              <a:gd name="connsiteY3" fmla="*/ 829921 h 995909"/>
              <a:gd name="connsiteX4" fmla="*/ 850806 w 1016794"/>
              <a:gd name="connsiteY4" fmla="*/ 995909 h 995909"/>
              <a:gd name="connsiteX5" fmla="*/ 165988 w 1016794"/>
              <a:gd name="connsiteY5" fmla="*/ 995909 h 995909"/>
              <a:gd name="connsiteX6" fmla="*/ 0 w 1016794"/>
              <a:gd name="connsiteY6" fmla="*/ 829921 h 995909"/>
              <a:gd name="connsiteX7" fmla="*/ 0 w 1016794"/>
              <a:gd name="connsiteY7" fmla="*/ 165988 h 995909"/>
              <a:gd name="connsiteX8" fmla="*/ 165988 w 1016794"/>
              <a:gd name="connsiteY8" fmla="*/ 0 h 99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6794" h="995909">
                <a:moveTo>
                  <a:pt x="165988" y="0"/>
                </a:moveTo>
                <a:lnTo>
                  <a:pt x="850806" y="0"/>
                </a:lnTo>
                <a:cubicBezTo>
                  <a:pt x="942479" y="0"/>
                  <a:pt x="1016794" y="74315"/>
                  <a:pt x="1016794" y="165988"/>
                </a:cubicBezTo>
                <a:lnTo>
                  <a:pt x="1016794" y="829921"/>
                </a:lnTo>
                <a:cubicBezTo>
                  <a:pt x="1016794" y="921594"/>
                  <a:pt x="942479" y="995909"/>
                  <a:pt x="850806" y="995909"/>
                </a:cubicBezTo>
                <a:lnTo>
                  <a:pt x="165988" y="995909"/>
                </a:lnTo>
                <a:cubicBezTo>
                  <a:pt x="74315" y="995909"/>
                  <a:pt x="0" y="921594"/>
                  <a:pt x="0" y="829921"/>
                </a:cubicBezTo>
                <a:lnTo>
                  <a:pt x="0" y="165988"/>
                </a:lnTo>
                <a:cubicBezTo>
                  <a:pt x="0" y="74315"/>
                  <a:pt x="74315" y="0"/>
                  <a:pt x="16598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grpSp>
        <p:nvGrpSpPr>
          <p:cNvPr id="59" name="Instruction">
            <a:extLst>
              <a:ext uri="{FF2B5EF4-FFF2-40B4-BE49-F238E27FC236}">
                <a16:creationId xmlns:a16="http://schemas.microsoft.com/office/drawing/2014/main" id="{6AE57E63-67EE-4650-80F8-EA7AE5153529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60" name="Rechte verbindingslijn 11">
              <a:extLst>
                <a:ext uri="{FF2B5EF4-FFF2-40B4-BE49-F238E27FC236}">
                  <a16:creationId xmlns:a16="http://schemas.microsoft.com/office/drawing/2014/main" id="{864B2ED1-AC5C-4D91-A622-E337453ED7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1" name="Rechthoek 21">
              <a:extLst>
                <a:ext uri="{FF2B5EF4-FFF2-40B4-BE49-F238E27FC236}">
                  <a16:creationId xmlns:a16="http://schemas.microsoft.com/office/drawing/2014/main" id="{1B530071-9F29-48C5-8221-79ACD16C01A3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2" name="Ovaal 22">
              <a:extLst>
                <a:ext uri="{FF2B5EF4-FFF2-40B4-BE49-F238E27FC236}">
                  <a16:creationId xmlns:a16="http://schemas.microsoft.com/office/drawing/2014/main" id="{7372D8FB-AD88-45C2-8F39-2C2C5BF8B804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63" name="Rechte verbindingslijn 23">
              <a:extLst>
                <a:ext uri="{FF2B5EF4-FFF2-40B4-BE49-F238E27FC236}">
                  <a16:creationId xmlns:a16="http://schemas.microsoft.com/office/drawing/2014/main" id="{1D6BCAD1-E843-4719-B1BE-89AEF493F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4" name="Groep 24">
              <a:extLst>
                <a:ext uri="{FF2B5EF4-FFF2-40B4-BE49-F238E27FC236}">
                  <a16:creationId xmlns:a16="http://schemas.microsoft.com/office/drawing/2014/main" id="{804F5577-A6CD-4BBB-941A-88FAC1A353A5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76" name="Rechthoek 36">
                <a:extLst>
                  <a:ext uri="{FF2B5EF4-FFF2-40B4-BE49-F238E27FC236}">
                    <a16:creationId xmlns:a16="http://schemas.microsoft.com/office/drawing/2014/main" id="{A0A913B6-CFAF-448E-829A-346C5A688B3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77" name="Rechte verbindingslijn 37">
                <a:extLst>
                  <a:ext uri="{FF2B5EF4-FFF2-40B4-BE49-F238E27FC236}">
                    <a16:creationId xmlns:a16="http://schemas.microsoft.com/office/drawing/2014/main" id="{C722F557-0C25-4A8F-8834-56BF743C20A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38">
                <a:extLst>
                  <a:ext uri="{FF2B5EF4-FFF2-40B4-BE49-F238E27FC236}">
                    <a16:creationId xmlns:a16="http://schemas.microsoft.com/office/drawing/2014/main" id="{FA77D058-725E-48EC-BE4C-733C4E9466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hthoek 39">
                <a:extLst>
                  <a:ext uri="{FF2B5EF4-FFF2-40B4-BE49-F238E27FC236}">
                    <a16:creationId xmlns:a16="http://schemas.microsoft.com/office/drawing/2014/main" id="{615F4AD0-E363-4C4D-88C6-C740422B49E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0" name="Groep 40">
                <a:extLst>
                  <a:ext uri="{FF2B5EF4-FFF2-40B4-BE49-F238E27FC236}">
                    <a16:creationId xmlns:a16="http://schemas.microsoft.com/office/drawing/2014/main" id="{52BDBD78-3317-474D-8267-D1FD7FD3A852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19" name="Groep 79">
                  <a:extLst>
                    <a:ext uri="{FF2B5EF4-FFF2-40B4-BE49-F238E27FC236}">
                      <a16:creationId xmlns:a16="http://schemas.microsoft.com/office/drawing/2014/main" id="{43F58A01-F196-4DFA-9797-542438C8978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23" name="Rechte verbindingslijn 83">
                    <a:extLst>
                      <a:ext uri="{FF2B5EF4-FFF2-40B4-BE49-F238E27FC236}">
                        <a16:creationId xmlns:a16="http://schemas.microsoft.com/office/drawing/2014/main" id="{4F0FE432-25AB-48B0-BC56-23F131BC91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84">
                    <a:extLst>
                      <a:ext uri="{FF2B5EF4-FFF2-40B4-BE49-F238E27FC236}">
                        <a16:creationId xmlns:a16="http://schemas.microsoft.com/office/drawing/2014/main" id="{D5E7CE96-E44E-4E29-8708-46A3C74F4A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85">
                    <a:extLst>
                      <a:ext uri="{FF2B5EF4-FFF2-40B4-BE49-F238E27FC236}">
                        <a16:creationId xmlns:a16="http://schemas.microsoft.com/office/drawing/2014/main" id="{2ED86B5D-B2DF-4A6A-B18F-9CDA91AF5E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86">
                    <a:extLst>
                      <a:ext uri="{FF2B5EF4-FFF2-40B4-BE49-F238E27FC236}">
                        <a16:creationId xmlns:a16="http://schemas.microsoft.com/office/drawing/2014/main" id="{FFB960AA-F42C-436D-88D8-91510B2CBE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87">
                    <a:extLst>
                      <a:ext uri="{FF2B5EF4-FFF2-40B4-BE49-F238E27FC236}">
                        <a16:creationId xmlns:a16="http://schemas.microsoft.com/office/drawing/2014/main" id="{1A1557BA-10B8-46BA-9500-FFD4829999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20" name="Groep 80">
                  <a:extLst>
                    <a:ext uri="{FF2B5EF4-FFF2-40B4-BE49-F238E27FC236}">
                      <a16:creationId xmlns:a16="http://schemas.microsoft.com/office/drawing/2014/main" id="{9B327594-8F15-4A72-AFB2-09EBE07E5EB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21" name="Rechthoek 81">
                    <a:extLst>
                      <a:ext uri="{FF2B5EF4-FFF2-40B4-BE49-F238E27FC236}">
                        <a16:creationId xmlns:a16="http://schemas.microsoft.com/office/drawing/2014/main" id="{C260BB7C-FE52-48C8-8395-D39F265153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Pijl: punthaak 82">
                    <a:extLst>
                      <a:ext uri="{FF2B5EF4-FFF2-40B4-BE49-F238E27FC236}">
                        <a16:creationId xmlns:a16="http://schemas.microsoft.com/office/drawing/2014/main" id="{853526AC-A6A2-45FE-9307-46B962C5D34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81" name="Groep 41">
                <a:extLst>
                  <a:ext uri="{FF2B5EF4-FFF2-40B4-BE49-F238E27FC236}">
                    <a16:creationId xmlns:a16="http://schemas.microsoft.com/office/drawing/2014/main" id="{96A95F34-9E79-4288-9234-E657854F5A32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10" name="Groep 70">
                  <a:extLst>
                    <a:ext uri="{FF2B5EF4-FFF2-40B4-BE49-F238E27FC236}">
                      <a16:creationId xmlns:a16="http://schemas.microsoft.com/office/drawing/2014/main" id="{1216AFD3-E841-45A4-8E7C-66C57C75D7D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14" name="Rechte verbindingslijn 74">
                    <a:extLst>
                      <a:ext uri="{FF2B5EF4-FFF2-40B4-BE49-F238E27FC236}">
                        <a16:creationId xmlns:a16="http://schemas.microsoft.com/office/drawing/2014/main" id="{A3A72466-045D-427F-801C-42D2CB99C9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75">
                    <a:extLst>
                      <a:ext uri="{FF2B5EF4-FFF2-40B4-BE49-F238E27FC236}">
                        <a16:creationId xmlns:a16="http://schemas.microsoft.com/office/drawing/2014/main" id="{FE522DD5-8DF8-4168-9847-126CB17FB1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76">
                    <a:extLst>
                      <a:ext uri="{FF2B5EF4-FFF2-40B4-BE49-F238E27FC236}">
                        <a16:creationId xmlns:a16="http://schemas.microsoft.com/office/drawing/2014/main" id="{3E48343C-E2F4-4D5A-B3A7-DB3E56092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77">
                    <a:extLst>
                      <a:ext uri="{FF2B5EF4-FFF2-40B4-BE49-F238E27FC236}">
                        <a16:creationId xmlns:a16="http://schemas.microsoft.com/office/drawing/2014/main" id="{AF12FC03-ED51-471A-B409-5B94D31027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78">
                    <a:extLst>
                      <a:ext uri="{FF2B5EF4-FFF2-40B4-BE49-F238E27FC236}">
                        <a16:creationId xmlns:a16="http://schemas.microsoft.com/office/drawing/2014/main" id="{A2022CE2-DAE1-42E6-BB71-C6981F3049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1" name="Groep 71">
                  <a:extLst>
                    <a:ext uri="{FF2B5EF4-FFF2-40B4-BE49-F238E27FC236}">
                      <a16:creationId xmlns:a16="http://schemas.microsoft.com/office/drawing/2014/main" id="{36598F80-7253-4995-901C-17BE36E30CC9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2" name="Rechthoek 72">
                    <a:extLst>
                      <a:ext uri="{FF2B5EF4-FFF2-40B4-BE49-F238E27FC236}">
                        <a16:creationId xmlns:a16="http://schemas.microsoft.com/office/drawing/2014/main" id="{33247EB9-E6AA-497F-BA92-3316C59309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Pijl: punthaak 73">
                    <a:extLst>
                      <a:ext uri="{FF2B5EF4-FFF2-40B4-BE49-F238E27FC236}">
                        <a16:creationId xmlns:a16="http://schemas.microsoft.com/office/drawing/2014/main" id="{241BCA62-DE6E-4D65-B7A7-2ADEBFF36D9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2" name="Rechte verbindingslijn 42">
                <a:extLst>
                  <a:ext uri="{FF2B5EF4-FFF2-40B4-BE49-F238E27FC236}">
                    <a16:creationId xmlns:a16="http://schemas.microsoft.com/office/drawing/2014/main" id="{A5845F2D-5EAF-4171-982D-3B90D66EB7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83" name="Rechte verbindingslijn 43">
                <a:extLst>
                  <a:ext uri="{FF2B5EF4-FFF2-40B4-BE49-F238E27FC236}">
                    <a16:creationId xmlns:a16="http://schemas.microsoft.com/office/drawing/2014/main" id="{F5E28804-0995-412A-BB4F-B4446B0ED6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84" name="Groep 44">
                <a:extLst>
                  <a:ext uri="{FF2B5EF4-FFF2-40B4-BE49-F238E27FC236}">
                    <a16:creationId xmlns:a16="http://schemas.microsoft.com/office/drawing/2014/main" id="{E2699712-C5B9-43AB-9547-8989A73EF8A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99" name="Rechthoek 59">
                  <a:extLst>
                    <a:ext uri="{FF2B5EF4-FFF2-40B4-BE49-F238E27FC236}">
                      <a16:creationId xmlns:a16="http://schemas.microsoft.com/office/drawing/2014/main" id="{A08B62F4-FDCA-44AC-8FE4-B4B65680529F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0" name="Groep 60">
                  <a:extLst>
                    <a:ext uri="{FF2B5EF4-FFF2-40B4-BE49-F238E27FC236}">
                      <a16:creationId xmlns:a16="http://schemas.microsoft.com/office/drawing/2014/main" id="{C411FE9E-459B-468D-895F-97FA1A0B642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01" name="Groep 61">
                    <a:extLst>
                      <a:ext uri="{FF2B5EF4-FFF2-40B4-BE49-F238E27FC236}">
                        <a16:creationId xmlns:a16="http://schemas.microsoft.com/office/drawing/2014/main" id="{D73DECCA-9E28-46AC-983A-39721EF1AC8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05" name="Rechte verbindingslijn 65">
                      <a:extLst>
                        <a:ext uri="{FF2B5EF4-FFF2-40B4-BE49-F238E27FC236}">
                          <a16:creationId xmlns:a16="http://schemas.microsoft.com/office/drawing/2014/main" id="{079A0579-FDB7-4995-BB78-DE0C24980B1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66">
                      <a:extLst>
                        <a:ext uri="{FF2B5EF4-FFF2-40B4-BE49-F238E27FC236}">
                          <a16:creationId xmlns:a16="http://schemas.microsoft.com/office/drawing/2014/main" id="{0F1555E8-8D77-45A2-972D-48FFC37023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67">
                      <a:extLst>
                        <a:ext uri="{FF2B5EF4-FFF2-40B4-BE49-F238E27FC236}">
                          <a16:creationId xmlns:a16="http://schemas.microsoft.com/office/drawing/2014/main" id="{1DFA93EE-78CF-449A-B286-C34B044C1B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68">
                      <a:extLst>
                        <a:ext uri="{FF2B5EF4-FFF2-40B4-BE49-F238E27FC236}">
                          <a16:creationId xmlns:a16="http://schemas.microsoft.com/office/drawing/2014/main" id="{1BD5234B-1DCA-4411-A67D-21F7C3E5C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69">
                      <a:extLst>
                        <a:ext uri="{FF2B5EF4-FFF2-40B4-BE49-F238E27FC236}">
                          <a16:creationId xmlns:a16="http://schemas.microsoft.com/office/drawing/2014/main" id="{44D48DE4-A94E-4F3C-B58D-7D37FE69D8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2" name="Groep 62">
                    <a:extLst>
                      <a:ext uri="{FF2B5EF4-FFF2-40B4-BE49-F238E27FC236}">
                        <a16:creationId xmlns:a16="http://schemas.microsoft.com/office/drawing/2014/main" id="{C861E5E2-1F33-4D3E-A8BC-DEA30D53EA5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03" name="Rechthoek 63">
                      <a:extLst>
                        <a:ext uri="{FF2B5EF4-FFF2-40B4-BE49-F238E27FC236}">
                          <a16:creationId xmlns:a16="http://schemas.microsoft.com/office/drawing/2014/main" id="{32FDD9E8-8B1B-4A27-87F8-FC9C23CE40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Pijl: punthaak 64">
                      <a:extLst>
                        <a:ext uri="{FF2B5EF4-FFF2-40B4-BE49-F238E27FC236}">
                          <a16:creationId xmlns:a16="http://schemas.microsoft.com/office/drawing/2014/main" id="{F5EED2B0-B9E0-4F38-990B-22A9BCD2930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5" name="Groep 45">
                <a:extLst>
                  <a:ext uri="{FF2B5EF4-FFF2-40B4-BE49-F238E27FC236}">
                    <a16:creationId xmlns:a16="http://schemas.microsoft.com/office/drawing/2014/main" id="{7FE5CE8F-3E8F-4170-93F3-6039366AE17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88" name="Rechthoek 48">
                  <a:extLst>
                    <a:ext uri="{FF2B5EF4-FFF2-40B4-BE49-F238E27FC236}">
                      <a16:creationId xmlns:a16="http://schemas.microsoft.com/office/drawing/2014/main" id="{E633A7F4-3430-4450-9DFE-3A9AF9451353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9" name="Groep 49">
                  <a:extLst>
                    <a:ext uri="{FF2B5EF4-FFF2-40B4-BE49-F238E27FC236}">
                      <a16:creationId xmlns:a16="http://schemas.microsoft.com/office/drawing/2014/main" id="{43212DD3-75C9-4174-8B54-C3C3F592409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90" name="Groep 50">
                    <a:extLst>
                      <a:ext uri="{FF2B5EF4-FFF2-40B4-BE49-F238E27FC236}">
                        <a16:creationId xmlns:a16="http://schemas.microsoft.com/office/drawing/2014/main" id="{D6C0B36C-AF4A-4F15-B94A-4258A4A52A4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94" name="Rechte verbindingslijn 54">
                      <a:extLst>
                        <a:ext uri="{FF2B5EF4-FFF2-40B4-BE49-F238E27FC236}">
                          <a16:creationId xmlns:a16="http://schemas.microsoft.com/office/drawing/2014/main" id="{FB063982-F23B-4453-9731-3183920F11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55">
                      <a:extLst>
                        <a:ext uri="{FF2B5EF4-FFF2-40B4-BE49-F238E27FC236}">
                          <a16:creationId xmlns:a16="http://schemas.microsoft.com/office/drawing/2014/main" id="{9FD3F0DB-DFD5-464A-A9F8-318C97F98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56">
                      <a:extLst>
                        <a:ext uri="{FF2B5EF4-FFF2-40B4-BE49-F238E27FC236}">
                          <a16:creationId xmlns:a16="http://schemas.microsoft.com/office/drawing/2014/main" id="{68BCD5A1-A41A-4D36-8A20-8AB230B083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57">
                      <a:extLst>
                        <a:ext uri="{FF2B5EF4-FFF2-40B4-BE49-F238E27FC236}">
                          <a16:creationId xmlns:a16="http://schemas.microsoft.com/office/drawing/2014/main" id="{A9E6AB8C-EA54-43DC-B52F-CEE123B308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58">
                      <a:extLst>
                        <a:ext uri="{FF2B5EF4-FFF2-40B4-BE49-F238E27FC236}">
                          <a16:creationId xmlns:a16="http://schemas.microsoft.com/office/drawing/2014/main" id="{FFA4142C-EECA-4D23-9162-6F579D7822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91" name="Groep 51">
                    <a:extLst>
                      <a:ext uri="{FF2B5EF4-FFF2-40B4-BE49-F238E27FC236}">
                        <a16:creationId xmlns:a16="http://schemas.microsoft.com/office/drawing/2014/main" id="{F902FF3C-38D3-4940-8314-344F928D9FC0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2" name="Rechthoek 52">
                      <a:extLst>
                        <a:ext uri="{FF2B5EF4-FFF2-40B4-BE49-F238E27FC236}">
                          <a16:creationId xmlns:a16="http://schemas.microsoft.com/office/drawing/2014/main" id="{A40C01E1-B9F5-4235-85EA-E6C0F2C5EEC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3" name="Pijl: punthaak 53">
                      <a:extLst>
                        <a:ext uri="{FF2B5EF4-FFF2-40B4-BE49-F238E27FC236}">
                          <a16:creationId xmlns:a16="http://schemas.microsoft.com/office/drawing/2014/main" id="{18881F1D-51F4-476F-8168-94F82A35F86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6" name="Rechthoek 46">
                <a:extLst>
                  <a:ext uri="{FF2B5EF4-FFF2-40B4-BE49-F238E27FC236}">
                    <a16:creationId xmlns:a16="http://schemas.microsoft.com/office/drawing/2014/main" id="{06872370-0B21-4AFA-B350-6B191188091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87" name="Rechthoek 47">
                <a:extLst>
                  <a:ext uri="{FF2B5EF4-FFF2-40B4-BE49-F238E27FC236}">
                    <a16:creationId xmlns:a16="http://schemas.microsoft.com/office/drawing/2014/main" id="{7EBF6AA2-B683-44DD-B121-90E5EE68F915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65" name="Rechte verbindingslijn 25">
              <a:extLst>
                <a:ext uri="{FF2B5EF4-FFF2-40B4-BE49-F238E27FC236}">
                  <a16:creationId xmlns:a16="http://schemas.microsoft.com/office/drawing/2014/main" id="{E09C29AE-88F7-4343-9DB4-745105851A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6" name="Rechthoek 26">
              <a:extLst>
                <a:ext uri="{FF2B5EF4-FFF2-40B4-BE49-F238E27FC236}">
                  <a16:creationId xmlns:a16="http://schemas.microsoft.com/office/drawing/2014/main" id="{6B394F6A-EB15-478C-B699-A4CB78CBF46D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67" name="Ovaal 27">
              <a:extLst>
                <a:ext uri="{FF2B5EF4-FFF2-40B4-BE49-F238E27FC236}">
                  <a16:creationId xmlns:a16="http://schemas.microsoft.com/office/drawing/2014/main" id="{2CB7FAAA-2B80-4992-8D78-7F5E3A799F6B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8" name="Rechthoek 28">
              <a:extLst>
                <a:ext uri="{FF2B5EF4-FFF2-40B4-BE49-F238E27FC236}">
                  <a16:creationId xmlns:a16="http://schemas.microsoft.com/office/drawing/2014/main" id="{EB4F3B80-F52B-4428-BE0D-8583649C4B8A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69" name="Ovaal 29">
              <a:extLst>
                <a:ext uri="{FF2B5EF4-FFF2-40B4-BE49-F238E27FC236}">
                  <a16:creationId xmlns:a16="http://schemas.microsoft.com/office/drawing/2014/main" id="{5B3DD1C1-2AC6-40A4-8407-20489A10C9A6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70" name="Rechthoek 30">
              <a:extLst>
                <a:ext uri="{FF2B5EF4-FFF2-40B4-BE49-F238E27FC236}">
                  <a16:creationId xmlns:a16="http://schemas.microsoft.com/office/drawing/2014/main" id="{A3832E00-87B1-4DC2-940A-77351F72DCC3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71" name="Ovaal 31">
              <a:extLst>
                <a:ext uri="{FF2B5EF4-FFF2-40B4-BE49-F238E27FC236}">
                  <a16:creationId xmlns:a16="http://schemas.microsoft.com/office/drawing/2014/main" id="{64D873B4-5628-4858-AD33-2C39E9042891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2" name="Rechthoek 32">
              <a:extLst>
                <a:ext uri="{FF2B5EF4-FFF2-40B4-BE49-F238E27FC236}">
                  <a16:creationId xmlns:a16="http://schemas.microsoft.com/office/drawing/2014/main" id="{92081676-B0FA-426B-A96B-283795BB536B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73" name="Ovaal 33">
              <a:extLst>
                <a:ext uri="{FF2B5EF4-FFF2-40B4-BE49-F238E27FC236}">
                  <a16:creationId xmlns:a16="http://schemas.microsoft.com/office/drawing/2014/main" id="{A11BF4E0-3001-4579-92E1-056E43BF5F17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74" name="Rechthoek 34">
              <a:extLst>
                <a:ext uri="{FF2B5EF4-FFF2-40B4-BE49-F238E27FC236}">
                  <a16:creationId xmlns:a16="http://schemas.microsoft.com/office/drawing/2014/main" id="{7425C0AE-2ADF-47C1-8A8D-04DABD4C8C80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75" name="Rechthoek 35">
              <a:extLst>
                <a:ext uri="{FF2B5EF4-FFF2-40B4-BE49-F238E27FC236}">
                  <a16:creationId xmlns:a16="http://schemas.microsoft.com/office/drawing/2014/main" id="{D52D86E3-EA4F-4DEC-AE02-F6DC6F0E9555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15B5BF8-BAA2-43FB-A517-4D0CF7ACB47A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F4A24E5-667A-4E7F-B562-A6DD9C63FFDD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35D14EB6-216D-45B4-AE23-15DF27C9048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46" name="Instruction">
                <a:extLst>
                  <a:ext uri="{FF2B5EF4-FFF2-40B4-BE49-F238E27FC236}">
                    <a16:creationId xmlns:a16="http://schemas.microsoft.com/office/drawing/2014/main" id="{0AA091A4-9975-4CAE-B293-5B23EFADFA98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47" name="Rechthoek 68">
                  <a:extLst>
                    <a:ext uri="{FF2B5EF4-FFF2-40B4-BE49-F238E27FC236}">
                      <a16:creationId xmlns:a16="http://schemas.microsoft.com/office/drawing/2014/main" id="{2FDF339E-68D6-4B8A-A7EF-33BD112F941F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48" name="Ovaal 69">
                  <a:extLst>
                    <a:ext uri="{FF2B5EF4-FFF2-40B4-BE49-F238E27FC236}">
                      <a16:creationId xmlns:a16="http://schemas.microsoft.com/office/drawing/2014/main" id="{07831180-4A50-4C8C-8EEC-C1598988DEFC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149" name="Rechte verbindingslijn 70">
                  <a:extLst>
                    <a:ext uri="{FF2B5EF4-FFF2-40B4-BE49-F238E27FC236}">
                      <a16:creationId xmlns:a16="http://schemas.microsoft.com/office/drawing/2014/main" id="{0EE68BB0-2403-449D-BDB5-F2832A6F6D8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150" name="Rechte verbindingslijn 71">
                  <a:extLst>
                    <a:ext uri="{FF2B5EF4-FFF2-40B4-BE49-F238E27FC236}">
                      <a16:creationId xmlns:a16="http://schemas.microsoft.com/office/drawing/2014/main" id="{8162BA81-B327-4A7C-9977-963450481E7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51" name="Rechthoek 72">
                  <a:extLst>
                    <a:ext uri="{FF2B5EF4-FFF2-40B4-BE49-F238E27FC236}">
                      <a16:creationId xmlns:a16="http://schemas.microsoft.com/office/drawing/2014/main" id="{6CB68D4F-F13F-477D-B269-07FBC8939025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152" name="Rechte verbindingslijn 73">
                  <a:extLst>
                    <a:ext uri="{FF2B5EF4-FFF2-40B4-BE49-F238E27FC236}">
                      <a16:creationId xmlns:a16="http://schemas.microsoft.com/office/drawing/2014/main" id="{0719F846-ECBC-4301-B715-9F53211465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53" name="Ovaal 74">
                  <a:extLst>
                    <a:ext uri="{FF2B5EF4-FFF2-40B4-BE49-F238E27FC236}">
                      <a16:creationId xmlns:a16="http://schemas.microsoft.com/office/drawing/2014/main" id="{D20AFF89-F22B-48DD-A93B-7E9D65C8F8DD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154" name="Rechthoek 75">
                  <a:extLst>
                    <a:ext uri="{FF2B5EF4-FFF2-40B4-BE49-F238E27FC236}">
                      <a16:creationId xmlns:a16="http://schemas.microsoft.com/office/drawing/2014/main" id="{B604C28B-0551-4F7F-8E09-41B318C26EEA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55" name="Groep 76">
                  <a:extLst>
                    <a:ext uri="{FF2B5EF4-FFF2-40B4-BE49-F238E27FC236}">
                      <a16:creationId xmlns:a16="http://schemas.microsoft.com/office/drawing/2014/main" id="{3A48A8AE-6C01-4BD1-8716-4BDC2138D87B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89" name="Rechthoek 116">
                    <a:extLst>
                      <a:ext uri="{FF2B5EF4-FFF2-40B4-BE49-F238E27FC236}">
                        <a16:creationId xmlns:a16="http://schemas.microsoft.com/office/drawing/2014/main" id="{37B475C5-FD19-4B6D-904C-D40F809069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90" name="Rechte verbindingslijn 117">
                    <a:extLst>
                      <a:ext uri="{FF2B5EF4-FFF2-40B4-BE49-F238E27FC236}">
                        <a16:creationId xmlns:a16="http://schemas.microsoft.com/office/drawing/2014/main" id="{F25A6921-1A27-4F2A-A8E2-F3662EDDBB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91" name="Gelijkbenige driehoek 118">
                    <a:extLst>
                      <a:ext uri="{FF2B5EF4-FFF2-40B4-BE49-F238E27FC236}">
                        <a16:creationId xmlns:a16="http://schemas.microsoft.com/office/drawing/2014/main" id="{A31C67EA-58E8-4ABC-9DE5-2BAA317A3173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6" name="Groep 77">
                  <a:extLst>
                    <a:ext uri="{FF2B5EF4-FFF2-40B4-BE49-F238E27FC236}">
                      <a16:creationId xmlns:a16="http://schemas.microsoft.com/office/drawing/2014/main" id="{876786A8-AE5E-41C8-92F9-7DE8CD9C9762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83" name="Rechthoek 110">
                    <a:extLst>
                      <a:ext uri="{FF2B5EF4-FFF2-40B4-BE49-F238E27FC236}">
                        <a16:creationId xmlns:a16="http://schemas.microsoft.com/office/drawing/2014/main" id="{164AB830-F580-4405-9CF0-CCB5F9759E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Ovaal 111">
                    <a:extLst>
                      <a:ext uri="{FF2B5EF4-FFF2-40B4-BE49-F238E27FC236}">
                        <a16:creationId xmlns:a16="http://schemas.microsoft.com/office/drawing/2014/main" id="{09B549CE-D363-4C17-A40B-597F59AE41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Vrije vorm: vorm 112">
                    <a:extLst>
                      <a:ext uri="{FF2B5EF4-FFF2-40B4-BE49-F238E27FC236}">
                        <a16:creationId xmlns:a16="http://schemas.microsoft.com/office/drawing/2014/main" id="{35220F2E-3975-488C-8D66-F965401225E1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hthoek: afgeronde hoeken 113">
                    <a:extLst>
                      <a:ext uri="{FF2B5EF4-FFF2-40B4-BE49-F238E27FC236}">
                        <a16:creationId xmlns:a16="http://schemas.microsoft.com/office/drawing/2014/main" id="{FDFDB461-C663-4CB5-8863-E24DEECEAA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7" name="Rechte verbindingslijn 114">
                    <a:extLst>
                      <a:ext uri="{FF2B5EF4-FFF2-40B4-BE49-F238E27FC236}">
                        <a16:creationId xmlns:a16="http://schemas.microsoft.com/office/drawing/2014/main" id="{DC0F7940-F329-46F7-B39F-033266FA23C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8" name="Rechte verbindingslijn 115">
                    <a:extLst>
                      <a:ext uri="{FF2B5EF4-FFF2-40B4-BE49-F238E27FC236}">
                        <a16:creationId xmlns:a16="http://schemas.microsoft.com/office/drawing/2014/main" id="{26849E0B-2AF0-48F9-9D74-7A10BFC4E271}"/>
                      </a:ext>
                    </a:extLst>
                  </p:cNvPr>
                  <p:cNvCxnSpPr>
                    <a:cxnSpLocks/>
                    <a:stCxn id="186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57" name="Ovaal 78">
                  <a:extLst>
                    <a:ext uri="{FF2B5EF4-FFF2-40B4-BE49-F238E27FC236}">
                      <a16:creationId xmlns:a16="http://schemas.microsoft.com/office/drawing/2014/main" id="{860E7B80-F644-4227-A85A-8D8E60C098A9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158" name="Rechthoek 79">
                  <a:extLst>
                    <a:ext uri="{FF2B5EF4-FFF2-40B4-BE49-F238E27FC236}">
                      <a16:creationId xmlns:a16="http://schemas.microsoft.com/office/drawing/2014/main" id="{5DF9BA33-A3F2-4CE4-A80A-D3DE56947A3D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59" name="Rechte verbindingslijn 80">
                  <a:extLst>
                    <a:ext uri="{FF2B5EF4-FFF2-40B4-BE49-F238E27FC236}">
                      <a16:creationId xmlns:a16="http://schemas.microsoft.com/office/drawing/2014/main" id="{F9DB254C-FC44-4DD5-851E-1C27140F2F1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160" name="Groep 88">
                  <a:extLst>
                    <a:ext uri="{FF2B5EF4-FFF2-40B4-BE49-F238E27FC236}">
                      <a16:creationId xmlns:a16="http://schemas.microsoft.com/office/drawing/2014/main" id="{299BEEBD-D779-439E-97C8-647AEB3C51C1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162" name="Rechthoek 89">
                    <a:extLst>
                      <a:ext uri="{FF2B5EF4-FFF2-40B4-BE49-F238E27FC236}">
                        <a16:creationId xmlns:a16="http://schemas.microsoft.com/office/drawing/2014/main" id="{E77C53C6-9C7B-4F67-A1D6-F47D7411DD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3" name="Rechthoek 90">
                    <a:extLst>
                      <a:ext uri="{FF2B5EF4-FFF2-40B4-BE49-F238E27FC236}">
                        <a16:creationId xmlns:a16="http://schemas.microsoft.com/office/drawing/2014/main" id="{840A6E7A-81AD-4DEC-8630-64D714ECFF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64" name="Groep 91">
                    <a:extLst>
                      <a:ext uri="{FF2B5EF4-FFF2-40B4-BE49-F238E27FC236}">
                        <a16:creationId xmlns:a16="http://schemas.microsoft.com/office/drawing/2014/main" id="{92FA0646-86B5-4B47-8A38-82AC5803A2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77" name="Rechthoek: afgeronde hoeken 104">
                      <a:extLst>
                        <a:ext uri="{FF2B5EF4-FFF2-40B4-BE49-F238E27FC236}">
                          <a16:creationId xmlns:a16="http://schemas.microsoft.com/office/drawing/2014/main" id="{BE6DB5FD-1E40-4DB7-8E75-E55BA4984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8" name="Rechthoek 105">
                      <a:extLst>
                        <a:ext uri="{FF2B5EF4-FFF2-40B4-BE49-F238E27FC236}">
                          <a16:creationId xmlns:a16="http://schemas.microsoft.com/office/drawing/2014/main" id="{7D29348E-AC2F-4320-98C2-925530DCC2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9" name="Rechthoek 106">
                      <a:extLst>
                        <a:ext uri="{FF2B5EF4-FFF2-40B4-BE49-F238E27FC236}">
                          <a16:creationId xmlns:a16="http://schemas.microsoft.com/office/drawing/2014/main" id="{F857883C-A103-4B2E-B451-4E62BDA97A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0" name="Rechthoek 107">
                      <a:extLst>
                        <a:ext uri="{FF2B5EF4-FFF2-40B4-BE49-F238E27FC236}">
                          <a16:creationId xmlns:a16="http://schemas.microsoft.com/office/drawing/2014/main" id="{874268D3-E6DC-45EA-A757-C0F7E7C24B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1" name="Rechthoek 108">
                      <a:extLst>
                        <a:ext uri="{FF2B5EF4-FFF2-40B4-BE49-F238E27FC236}">
                          <a16:creationId xmlns:a16="http://schemas.microsoft.com/office/drawing/2014/main" id="{D19252B5-B836-48A1-850E-67C60787194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Rechthoek 109">
                      <a:extLst>
                        <a:ext uri="{FF2B5EF4-FFF2-40B4-BE49-F238E27FC236}">
                          <a16:creationId xmlns:a16="http://schemas.microsoft.com/office/drawing/2014/main" id="{5B2BD94F-DC6E-4320-B50F-11387E5AB36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5" name="Groep 92">
                    <a:extLst>
                      <a:ext uri="{FF2B5EF4-FFF2-40B4-BE49-F238E27FC236}">
                        <a16:creationId xmlns:a16="http://schemas.microsoft.com/office/drawing/2014/main" id="{A94A497C-F3A1-44FA-AB02-195DCEDD0DE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69" name="Groep 96">
                      <a:extLst>
                        <a:ext uri="{FF2B5EF4-FFF2-40B4-BE49-F238E27FC236}">
                          <a16:creationId xmlns:a16="http://schemas.microsoft.com/office/drawing/2014/main" id="{D9A7B1F4-1F37-4E89-84B5-F563BC3EAF5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71" name="Rechthoek: afgeronde hoeken 98">
                        <a:extLst>
                          <a:ext uri="{FF2B5EF4-FFF2-40B4-BE49-F238E27FC236}">
                            <a16:creationId xmlns:a16="http://schemas.microsoft.com/office/drawing/2014/main" id="{883D743C-E158-4746-8EC0-8693DD1C8C9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2" name="Rechthoek 99">
                        <a:extLst>
                          <a:ext uri="{FF2B5EF4-FFF2-40B4-BE49-F238E27FC236}">
                            <a16:creationId xmlns:a16="http://schemas.microsoft.com/office/drawing/2014/main" id="{A9B970C0-850E-4171-9792-3AC85F20D8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3" name="Rechthoek 100">
                        <a:extLst>
                          <a:ext uri="{FF2B5EF4-FFF2-40B4-BE49-F238E27FC236}">
                            <a16:creationId xmlns:a16="http://schemas.microsoft.com/office/drawing/2014/main" id="{AA96A40F-1EB3-4FC0-B352-C024FFF2076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Rechthoek 101">
                        <a:extLst>
                          <a:ext uri="{FF2B5EF4-FFF2-40B4-BE49-F238E27FC236}">
                            <a16:creationId xmlns:a16="http://schemas.microsoft.com/office/drawing/2014/main" id="{A39AAEFD-58F5-4793-863F-CADC8F972AE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5" name="Rechthoek 102">
                        <a:extLst>
                          <a:ext uri="{FF2B5EF4-FFF2-40B4-BE49-F238E27FC236}">
                            <a16:creationId xmlns:a16="http://schemas.microsoft.com/office/drawing/2014/main" id="{AEEFE965-9E88-4C6C-82D4-1A5CA151381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6" name="Rechthoek 103">
                        <a:extLst>
                          <a:ext uri="{FF2B5EF4-FFF2-40B4-BE49-F238E27FC236}">
                            <a16:creationId xmlns:a16="http://schemas.microsoft.com/office/drawing/2014/main" id="{5D5F3712-DA5B-49C0-9332-7B64DCD4545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70" name="Boog 97">
                      <a:extLst>
                        <a:ext uri="{FF2B5EF4-FFF2-40B4-BE49-F238E27FC236}">
                          <a16:creationId xmlns:a16="http://schemas.microsoft.com/office/drawing/2014/main" id="{076CA1AE-3F0A-482B-9657-2D8D38C4001D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66" name="Tekstvak 93">
                    <a:extLst>
                      <a:ext uri="{FF2B5EF4-FFF2-40B4-BE49-F238E27FC236}">
                        <a16:creationId xmlns:a16="http://schemas.microsoft.com/office/drawing/2014/main" id="{5F960311-85F3-4A0E-B416-732571986080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67" name="Tekstvak 94">
                    <a:extLst>
                      <a:ext uri="{FF2B5EF4-FFF2-40B4-BE49-F238E27FC236}">
                        <a16:creationId xmlns:a16="http://schemas.microsoft.com/office/drawing/2014/main" id="{43E2EF62-37A4-49EA-A9E2-C02DA35FC37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68" name="Picture 3">
                    <a:extLst>
                      <a:ext uri="{FF2B5EF4-FFF2-40B4-BE49-F238E27FC236}">
                        <a16:creationId xmlns:a16="http://schemas.microsoft.com/office/drawing/2014/main" id="{8392B6A9-FA9D-4C2B-B558-5381E317D5D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161" name="Rechte verbindingslijn 73">
                  <a:extLst>
                    <a:ext uri="{FF2B5EF4-FFF2-40B4-BE49-F238E27FC236}">
                      <a16:creationId xmlns:a16="http://schemas.microsoft.com/office/drawing/2014/main" id="{E566F79B-B1DE-4FD4-920C-494C994CEB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130" name="Ovaal 114">
              <a:extLst>
                <a:ext uri="{FF2B5EF4-FFF2-40B4-BE49-F238E27FC236}">
                  <a16:creationId xmlns:a16="http://schemas.microsoft.com/office/drawing/2014/main" id="{43C33027-2300-4251-AAA9-357D00B9CC5D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31" name="Rechthoek 115">
              <a:extLst>
                <a:ext uri="{FF2B5EF4-FFF2-40B4-BE49-F238E27FC236}">
                  <a16:creationId xmlns:a16="http://schemas.microsoft.com/office/drawing/2014/main" id="{4F33DADA-6E05-4707-89E0-DE9C1C41DB21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32" name="Groep 117">
              <a:extLst>
                <a:ext uri="{FF2B5EF4-FFF2-40B4-BE49-F238E27FC236}">
                  <a16:creationId xmlns:a16="http://schemas.microsoft.com/office/drawing/2014/main" id="{19C3AB03-271D-4BDB-BBD2-2CB5E3EC7EA5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140" name="Groep 118">
                <a:extLst>
                  <a:ext uri="{FF2B5EF4-FFF2-40B4-BE49-F238E27FC236}">
                    <a16:creationId xmlns:a16="http://schemas.microsoft.com/office/drawing/2014/main" id="{962B7491-868C-429D-AAE6-5A682AECA058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143" name="Rechthoek 126">
                  <a:extLst>
                    <a:ext uri="{FF2B5EF4-FFF2-40B4-BE49-F238E27FC236}">
                      <a16:creationId xmlns:a16="http://schemas.microsoft.com/office/drawing/2014/main" id="{841C494A-B72C-4CD8-A2FF-7EF388B99151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hthoek 124">
                  <a:extLst>
                    <a:ext uri="{FF2B5EF4-FFF2-40B4-BE49-F238E27FC236}">
                      <a16:creationId xmlns:a16="http://schemas.microsoft.com/office/drawing/2014/main" id="{9EAF3984-C0E7-4C35-8D02-D64D28B31C02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1" name="Rechthoek 119">
                <a:extLst>
                  <a:ext uri="{FF2B5EF4-FFF2-40B4-BE49-F238E27FC236}">
                    <a16:creationId xmlns:a16="http://schemas.microsoft.com/office/drawing/2014/main" id="{669FD29A-D486-4449-B0BB-81A826CABDC0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42" name="Gelijkbenige driehoek 120">
                <a:extLst>
                  <a:ext uri="{FF2B5EF4-FFF2-40B4-BE49-F238E27FC236}">
                    <a16:creationId xmlns:a16="http://schemas.microsoft.com/office/drawing/2014/main" id="{6D2D6ED9-EBA4-4DDE-B0CB-9607B26F545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3" name="Rechthoek 131">
              <a:extLst>
                <a:ext uri="{FF2B5EF4-FFF2-40B4-BE49-F238E27FC236}">
                  <a16:creationId xmlns:a16="http://schemas.microsoft.com/office/drawing/2014/main" id="{6C87C1BB-2407-4475-8404-1C05BB0340CB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hthoek 132">
              <a:extLst>
                <a:ext uri="{FF2B5EF4-FFF2-40B4-BE49-F238E27FC236}">
                  <a16:creationId xmlns:a16="http://schemas.microsoft.com/office/drawing/2014/main" id="{B00030EF-A399-413C-A0D2-D90699D40433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Ovaal 133">
              <a:extLst>
                <a:ext uri="{FF2B5EF4-FFF2-40B4-BE49-F238E27FC236}">
                  <a16:creationId xmlns:a16="http://schemas.microsoft.com/office/drawing/2014/main" id="{A6A34B7F-1B0E-4949-A93E-87B195856863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136" name="Afbeelding 129">
              <a:extLst>
                <a:ext uri="{FF2B5EF4-FFF2-40B4-BE49-F238E27FC236}">
                  <a16:creationId xmlns:a16="http://schemas.microsoft.com/office/drawing/2014/main" id="{C05B5873-5C77-4086-8EF6-01C3CFDF20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137" name="Afbeelding 130">
              <a:extLst>
                <a:ext uri="{FF2B5EF4-FFF2-40B4-BE49-F238E27FC236}">
                  <a16:creationId xmlns:a16="http://schemas.microsoft.com/office/drawing/2014/main" id="{823465CB-6690-4137-BEFD-F3AB8FD584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138" name="Rechthoek 127">
              <a:extLst>
                <a:ext uri="{FF2B5EF4-FFF2-40B4-BE49-F238E27FC236}">
                  <a16:creationId xmlns:a16="http://schemas.microsoft.com/office/drawing/2014/main" id="{8B39EE5B-939E-47AA-BDFB-CFE2C1C85916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139" name="Rechthoek 125">
              <a:extLst>
                <a:ext uri="{FF2B5EF4-FFF2-40B4-BE49-F238E27FC236}">
                  <a16:creationId xmlns:a16="http://schemas.microsoft.com/office/drawing/2014/main" id="{A828B8E5-2DA9-4DFF-B901-48984CCE98E4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68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938" y="7020000"/>
            <a:ext cx="4691061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4BD115-929D-4295-A0FB-B05D6EF47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6454800"/>
            <a:ext cx="5365750" cy="216000"/>
          </a:xfrm>
        </p:spPr>
        <p:txBody>
          <a:bodyPr anchor="b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Date | </a:t>
            </a:r>
            <a:r>
              <a:rPr lang="nl-NL" err="1"/>
              <a:t>Place</a:t>
            </a:r>
            <a:r>
              <a:rPr lang="nl-NL"/>
              <a:t> | Version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B7A65A6-651F-4788-A4CF-C2D5FE0F35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4938" y="5841105"/>
            <a:ext cx="4691061" cy="216000"/>
          </a:xfr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BA449CC-15F6-4A45-AC1B-FDD68E3FAB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939" y="6057104"/>
            <a:ext cx="4691061" cy="611983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err="1"/>
              <a:t>Function</a:t>
            </a:r>
            <a:br>
              <a:rPr lang="nl-NL"/>
            </a:br>
            <a:r>
              <a:rPr lang="nl-NL"/>
              <a:t>Business Unit</a:t>
            </a:r>
          </a:p>
          <a:p>
            <a:pPr lvl="0"/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9583E8-B4C3-47D2-B01F-763E0A3EDB7E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45F5B8-CF4B-4346-A7DD-FCC2B664D683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ED3FD65-FB69-4970-8F75-369B735A3C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3" name="Instruction">
                <a:extLst>
                  <a:ext uri="{FF2B5EF4-FFF2-40B4-BE49-F238E27FC236}">
                    <a16:creationId xmlns:a16="http://schemas.microsoft.com/office/drawing/2014/main" id="{F6683A72-B49E-4CCD-802E-5BD4381D807B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7" name="Rechthoek 68">
                  <a:extLst>
                    <a:ext uri="{FF2B5EF4-FFF2-40B4-BE49-F238E27FC236}">
                      <a16:creationId xmlns:a16="http://schemas.microsoft.com/office/drawing/2014/main" id="{B45B0618-903F-45A4-B408-538BADF15F54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8" name="Ovaal 69">
                  <a:extLst>
                    <a:ext uri="{FF2B5EF4-FFF2-40B4-BE49-F238E27FC236}">
                      <a16:creationId xmlns:a16="http://schemas.microsoft.com/office/drawing/2014/main" id="{4955493A-7D58-4A55-9D75-C1BA30C372EA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22" name="Rechte verbindingslijn 70">
                  <a:extLst>
                    <a:ext uri="{FF2B5EF4-FFF2-40B4-BE49-F238E27FC236}">
                      <a16:creationId xmlns:a16="http://schemas.microsoft.com/office/drawing/2014/main" id="{115EFBD0-74FE-44EB-A1F0-1282F4817F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23" name="Rechte verbindingslijn 71">
                  <a:extLst>
                    <a:ext uri="{FF2B5EF4-FFF2-40B4-BE49-F238E27FC236}">
                      <a16:creationId xmlns:a16="http://schemas.microsoft.com/office/drawing/2014/main" id="{E6D3E428-EF86-4189-8CB7-C9B6D5AF6BE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24" name="Rechthoek 72">
                  <a:extLst>
                    <a:ext uri="{FF2B5EF4-FFF2-40B4-BE49-F238E27FC236}">
                      <a16:creationId xmlns:a16="http://schemas.microsoft.com/office/drawing/2014/main" id="{6833ABE9-2A10-446E-B091-FB8056F704B8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25" name="Rechte verbindingslijn 73">
                  <a:extLst>
                    <a:ext uri="{FF2B5EF4-FFF2-40B4-BE49-F238E27FC236}">
                      <a16:creationId xmlns:a16="http://schemas.microsoft.com/office/drawing/2014/main" id="{F70BFFF6-C0C8-4EBB-A4FD-DCC99402FA0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26" name="Ovaal 74">
                  <a:extLst>
                    <a:ext uri="{FF2B5EF4-FFF2-40B4-BE49-F238E27FC236}">
                      <a16:creationId xmlns:a16="http://schemas.microsoft.com/office/drawing/2014/main" id="{3893EB7F-D894-48F1-8E7A-ED691C4F6734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27" name="Rechthoek 75">
                  <a:extLst>
                    <a:ext uri="{FF2B5EF4-FFF2-40B4-BE49-F238E27FC236}">
                      <a16:creationId xmlns:a16="http://schemas.microsoft.com/office/drawing/2014/main" id="{9D911D9D-3E03-421B-9F85-F4FA7656A384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8" name="Groep 76">
                  <a:extLst>
                    <a:ext uri="{FF2B5EF4-FFF2-40B4-BE49-F238E27FC236}">
                      <a16:creationId xmlns:a16="http://schemas.microsoft.com/office/drawing/2014/main" id="{BD497C5D-E830-471D-9E77-53DAA3687141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62" name="Rechthoek 116">
                    <a:extLst>
                      <a:ext uri="{FF2B5EF4-FFF2-40B4-BE49-F238E27FC236}">
                        <a16:creationId xmlns:a16="http://schemas.microsoft.com/office/drawing/2014/main" id="{BC17C6D8-6D50-447C-BFA0-33BCD2FD2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63" name="Rechte verbindingslijn 117">
                    <a:extLst>
                      <a:ext uri="{FF2B5EF4-FFF2-40B4-BE49-F238E27FC236}">
                        <a16:creationId xmlns:a16="http://schemas.microsoft.com/office/drawing/2014/main" id="{50A0FE9F-4A44-41F0-AA96-726D4A72F0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64" name="Gelijkbenige driehoek 118">
                    <a:extLst>
                      <a:ext uri="{FF2B5EF4-FFF2-40B4-BE49-F238E27FC236}">
                        <a16:creationId xmlns:a16="http://schemas.microsoft.com/office/drawing/2014/main" id="{29A8E865-7A45-4B72-8E0F-5D02B4153793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9" name="Groep 77">
                  <a:extLst>
                    <a:ext uri="{FF2B5EF4-FFF2-40B4-BE49-F238E27FC236}">
                      <a16:creationId xmlns:a16="http://schemas.microsoft.com/office/drawing/2014/main" id="{CA30D1E3-504B-4C10-BD26-A9CD6ABD0B31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56" name="Rechthoek 110">
                    <a:extLst>
                      <a:ext uri="{FF2B5EF4-FFF2-40B4-BE49-F238E27FC236}">
                        <a16:creationId xmlns:a16="http://schemas.microsoft.com/office/drawing/2014/main" id="{391AAFB5-3AFC-4899-A50B-6730CD34CE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Ovaal 111">
                    <a:extLst>
                      <a:ext uri="{FF2B5EF4-FFF2-40B4-BE49-F238E27FC236}">
                        <a16:creationId xmlns:a16="http://schemas.microsoft.com/office/drawing/2014/main" id="{5C93B8A5-D2FC-406C-BC31-D7914370F2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Vrije vorm: vorm 112">
                    <a:extLst>
                      <a:ext uri="{FF2B5EF4-FFF2-40B4-BE49-F238E27FC236}">
                        <a16:creationId xmlns:a16="http://schemas.microsoft.com/office/drawing/2014/main" id="{C1824B0F-008D-41AB-8EFC-48047162C596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hthoek: afgeronde hoeken 113">
                    <a:extLst>
                      <a:ext uri="{FF2B5EF4-FFF2-40B4-BE49-F238E27FC236}">
                        <a16:creationId xmlns:a16="http://schemas.microsoft.com/office/drawing/2014/main" id="{F24F8DB7-25F7-4701-AD62-AB98D8FD2D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0" name="Rechte verbindingslijn 114">
                    <a:extLst>
                      <a:ext uri="{FF2B5EF4-FFF2-40B4-BE49-F238E27FC236}">
                        <a16:creationId xmlns:a16="http://schemas.microsoft.com/office/drawing/2014/main" id="{5E12FF10-A6CB-4C1F-A3BB-5394A779C0B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1" name="Rechte verbindingslijn 115">
                    <a:extLst>
                      <a:ext uri="{FF2B5EF4-FFF2-40B4-BE49-F238E27FC236}">
                        <a16:creationId xmlns:a16="http://schemas.microsoft.com/office/drawing/2014/main" id="{B8307DA0-B627-45F4-BD20-128ACF905633}"/>
                      </a:ext>
                    </a:extLst>
                  </p:cNvPr>
                  <p:cNvCxnSpPr>
                    <a:cxnSpLocks/>
                    <a:stCxn id="59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30" name="Ovaal 78">
                  <a:extLst>
                    <a:ext uri="{FF2B5EF4-FFF2-40B4-BE49-F238E27FC236}">
                      <a16:creationId xmlns:a16="http://schemas.microsoft.com/office/drawing/2014/main" id="{8E8CAF9B-C7CE-42CB-81AC-1CDAD0ED03F7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31" name="Rechthoek 79">
                  <a:extLst>
                    <a:ext uri="{FF2B5EF4-FFF2-40B4-BE49-F238E27FC236}">
                      <a16:creationId xmlns:a16="http://schemas.microsoft.com/office/drawing/2014/main" id="{9033570E-5B8A-49EB-9F76-A758B040D1BF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32" name="Rechte verbindingslijn 80">
                  <a:extLst>
                    <a:ext uri="{FF2B5EF4-FFF2-40B4-BE49-F238E27FC236}">
                      <a16:creationId xmlns:a16="http://schemas.microsoft.com/office/drawing/2014/main" id="{AF8790B8-0AC2-48B7-8A40-CD8FDC37511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34" name="Groep 88">
                  <a:extLst>
                    <a:ext uri="{FF2B5EF4-FFF2-40B4-BE49-F238E27FC236}">
                      <a16:creationId xmlns:a16="http://schemas.microsoft.com/office/drawing/2014/main" id="{D0278D4E-CFF3-4817-9293-FF0AC5D57FD5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35" name="Rechthoek 89">
                    <a:extLst>
                      <a:ext uri="{FF2B5EF4-FFF2-40B4-BE49-F238E27FC236}">
                        <a16:creationId xmlns:a16="http://schemas.microsoft.com/office/drawing/2014/main" id="{14AAAF85-43CB-4125-B79C-214B8526C2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Rechthoek 90">
                    <a:extLst>
                      <a:ext uri="{FF2B5EF4-FFF2-40B4-BE49-F238E27FC236}">
                        <a16:creationId xmlns:a16="http://schemas.microsoft.com/office/drawing/2014/main" id="{A8429611-DF75-4C99-B42E-FB2211DF71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7" name="Groep 91">
                    <a:extLst>
                      <a:ext uri="{FF2B5EF4-FFF2-40B4-BE49-F238E27FC236}">
                        <a16:creationId xmlns:a16="http://schemas.microsoft.com/office/drawing/2014/main" id="{8EDB5F1B-2975-4FB8-AB11-0E40FA3ECB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50" name="Rechthoek: afgeronde hoeken 104">
                      <a:extLst>
                        <a:ext uri="{FF2B5EF4-FFF2-40B4-BE49-F238E27FC236}">
                          <a16:creationId xmlns:a16="http://schemas.microsoft.com/office/drawing/2014/main" id="{BD43EB4F-51E9-41F6-984E-4A31AB35C2E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" name="Rechthoek 105">
                      <a:extLst>
                        <a:ext uri="{FF2B5EF4-FFF2-40B4-BE49-F238E27FC236}">
                          <a16:creationId xmlns:a16="http://schemas.microsoft.com/office/drawing/2014/main" id="{2A39B047-AF19-43ED-8647-C8BDF4D135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Rechthoek 106">
                      <a:extLst>
                        <a:ext uri="{FF2B5EF4-FFF2-40B4-BE49-F238E27FC236}">
                          <a16:creationId xmlns:a16="http://schemas.microsoft.com/office/drawing/2014/main" id="{4997BC50-11E5-4B8A-B631-D771B7D8A0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Rechthoek 107">
                      <a:extLst>
                        <a:ext uri="{FF2B5EF4-FFF2-40B4-BE49-F238E27FC236}">
                          <a16:creationId xmlns:a16="http://schemas.microsoft.com/office/drawing/2014/main" id="{3256DD63-269B-45C1-B412-EA0EDA6AF2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Rechthoek 108">
                      <a:extLst>
                        <a:ext uri="{FF2B5EF4-FFF2-40B4-BE49-F238E27FC236}">
                          <a16:creationId xmlns:a16="http://schemas.microsoft.com/office/drawing/2014/main" id="{2C37CE0C-6D1B-41F6-9DE9-50D981EFE8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Rechthoek 109">
                      <a:extLst>
                        <a:ext uri="{FF2B5EF4-FFF2-40B4-BE49-F238E27FC236}">
                          <a16:creationId xmlns:a16="http://schemas.microsoft.com/office/drawing/2014/main" id="{DF7C0038-6D4A-429C-B1ED-ED788B3D7C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38" name="Groep 92">
                    <a:extLst>
                      <a:ext uri="{FF2B5EF4-FFF2-40B4-BE49-F238E27FC236}">
                        <a16:creationId xmlns:a16="http://schemas.microsoft.com/office/drawing/2014/main" id="{65260C3C-EAA7-4D71-B50E-05EFB2BB5CF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42" name="Groep 96">
                      <a:extLst>
                        <a:ext uri="{FF2B5EF4-FFF2-40B4-BE49-F238E27FC236}">
                          <a16:creationId xmlns:a16="http://schemas.microsoft.com/office/drawing/2014/main" id="{9E7BFD24-7694-4251-A225-A8BAD5E6C66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44" name="Rechthoek: afgeronde hoeken 98">
                        <a:extLst>
                          <a:ext uri="{FF2B5EF4-FFF2-40B4-BE49-F238E27FC236}">
                            <a16:creationId xmlns:a16="http://schemas.microsoft.com/office/drawing/2014/main" id="{E1C88C4F-86DC-4574-85B6-CEC9FC2CC7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" name="Rechthoek 99">
                        <a:extLst>
                          <a:ext uri="{FF2B5EF4-FFF2-40B4-BE49-F238E27FC236}">
                            <a16:creationId xmlns:a16="http://schemas.microsoft.com/office/drawing/2014/main" id="{D42A1FA5-B7B0-4E40-B0D5-79C0BD30F4C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Rechthoek 100">
                        <a:extLst>
                          <a:ext uri="{FF2B5EF4-FFF2-40B4-BE49-F238E27FC236}">
                            <a16:creationId xmlns:a16="http://schemas.microsoft.com/office/drawing/2014/main" id="{680FEF5A-2188-46CE-9485-2B2D36A8D0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" name="Rechthoek 101">
                        <a:extLst>
                          <a:ext uri="{FF2B5EF4-FFF2-40B4-BE49-F238E27FC236}">
                            <a16:creationId xmlns:a16="http://schemas.microsoft.com/office/drawing/2014/main" id="{6DCFAAE4-84B2-4F65-873A-005785F4712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" name="Rechthoek 102">
                        <a:extLst>
                          <a:ext uri="{FF2B5EF4-FFF2-40B4-BE49-F238E27FC236}">
                            <a16:creationId xmlns:a16="http://schemas.microsoft.com/office/drawing/2014/main" id="{2F511E65-F5A8-4524-8789-B0ED6F089EB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" name="Rechthoek 103">
                        <a:extLst>
                          <a:ext uri="{FF2B5EF4-FFF2-40B4-BE49-F238E27FC236}">
                            <a16:creationId xmlns:a16="http://schemas.microsoft.com/office/drawing/2014/main" id="{995EA5D0-05A8-4B88-8325-F9DA47A0D5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Boog 97">
                      <a:extLst>
                        <a:ext uri="{FF2B5EF4-FFF2-40B4-BE49-F238E27FC236}">
                          <a16:creationId xmlns:a16="http://schemas.microsoft.com/office/drawing/2014/main" id="{32C05CFD-BB63-4CCC-8524-716B01B9DE16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39" name="Tekstvak 93">
                    <a:extLst>
                      <a:ext uri="{FF2B5EF4-FFF2-40B4-BE49-F238E27FC236}">
                        <a16:creationId xmlns:a16="http://schemas.microsoft.com/office/drawing/2014/main" id="{D3D113F6-3717-4FF3-B38D-86B22E9AED1F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40" name="Tekstvak 94">
                    <a:extLst>
                      <a:ext uri="{FF2B5EF4-FFF2-40B4-BE49-F238E27FC236}">
                        <a16:creationId xmlns:a16="http://schemas.microsoft.com/office/drawing/2014/main" id="{2F2E735C-CC42-4156-96AC-AA7A456CA15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41" name="Picture 3">
                    <a:extLst>
                      <a:ext uri="{FF2B5EF4-FFF2-40B4-BE49-F238E27FC236}">
                        <a16:creationId xmlns:a16="http://schemas.microsoft.com/office/drawing/2014/main" id="{4299F621-BA9A-47D6-8F90-7A4421E849AC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83" name="Rechte verbindingslijn 73">
                  <a:extLst>
                    <a:ext uri="{FF2B5EF4-FFF2-40B4-BE49-F238E27FC236}">
                      <a16:creationId xmlns:a16="http://schemas.microsoft.com/office/drawing/2014/main" id="{00432C25-6855-4A84-9DA2-F41F2EB669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8" name="Ovaal 114">
              <a:extLst>
                <a:ext uri="{FF2B5EF4-FFF2-40B4-BE49-F238E27FC236}">
                  <a16:creationId xmlns:a16="http://schemas.microsoft.com/office/drawing/2014/main" id="{2190B314-5B7F-425B-B873-C28BE499C4BF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69" name="Rechthoek 115">
              <a:extLst>
                <a:ext uri="{FF2B5EF4-FFF2-40B4-BE49-F238E27FC236}">
                  <a16:creationId xmlns:a16="http://schemas.microsoft.com/office/drawing/2014/main" id="{2710EF95-B5C1-45FC-ADD5-487A1BE38399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0" name="Groep 117">
              <a:extLst>
                <a:ext uri="{FF2B5EF4-FFF2-40B4-BE49-F238E27FC236}">
                  <a16:creationId xmlns:a16="http://schemas.microsoft.com/office/drawing/2014/main" id="{C951F3C5-FBCA-47F6-AB55-4260CA3E24D4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1" name="Groep 118">
                <a:extLst>
                  <a:ext uri="{FF2B5EF4-FFF2-40B4-BE49-F238E27FC236}">
                    <a16:creationId xmlns:a16="http://schemas.microsoft.com/office/drawing/2014/main" id="{096F0CB2-250B-4130-B0EB-D75BC05CCE71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74" name="Rechthoek 126">
                  <a:extLst>
                    <a:ext uri="{FF2B5EF4-FFF2-40B4-BE49-F238E27FC236}">
                      <a16:creationId xmlns:a16="http://schemas.microsoft.com/office/drawing/2014/main" id="{B93D8A15-1690-46B4-BAF8-6447DAE8C70F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hthoek 124">
                  <a:extLst>
                    <a:ext uri="{FF2B5EF4-FFF2-40B4-BE49-F238E27FC236}">
                      <a16:creationId xmlns:a16="http://schemas.microsoft.com/office/drawing/2014/main" id="{7C8BA00F-431E-4095-93B7-0D051B818429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2" name="Rechthoek 119">
                <a:extLst>
                  <a:ext uri="{FF2B5EF4-FFF2-40B4-BE49-F238E27FC236}">
                    <a16:creationId xmlns:a16="http://schemas.microsoft.com/office/drawing/2014/main" id="{964A1BED-6C15-4292-85B5-63EA39339F5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73" name="Gelijkbenige driehoek 120">
                <a:extLst>
                  <a:ext uri="{FF2B5EF4-FFF2-40B4-BE49-F238E27FC236}">
                    <a16:creationId xmlns:a16="http://schemas.microsoft.com/office/drawing/2014/main" id="{E705F1D1-93C2-4DEA-B5A1-F7BD5C5B70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Rechthoek 131">
              <a:extLst>
                <a:ext uri="{FF2B5EF4-FFF2-40B4-BE49-F238E27FC236}">
                  <a16:creationId xmlns:a16="http://schemas.microsoft.com/office/drawing/2014/main" id="{013CA35F-B041-4FBC-90D3-3C2B98711C74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hthoek 132">
              <a:extLst>
                <a:ext uri="{FF2B5EF4-FFF2-40B4-BE49-F238E27FC236}">
                  <a16:creationId xmlns:a16="http://schemas.microsoft.com/office/drawing/2014/main" id="{1BA04DC6-D804-414A-8CCF-5013542880B5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al 133">
              <a:extLst>
                <a:ext uri="{FF2B5EF4-FFF2-40B4-BE49-F238E27FC236}">
                  <a16:creationId xmlns:a16="http://schemas.microsoft.com/office/drawing/2014/main" id="{A02B3BD7-E596-4960-B778-DFAF0E631F01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9" name="Afbeelding 129">
              <a:extLst>
                <a:ext uri="{FF2B5EF4-FFF2-40B4-BE49-F238E27FC236}">
                  <a16:creationId xmlns:a16="http://schemas.microsoft.com/office/drawing/2014/main" id="{972E3A5E-7621-4AD2-A74F-59883A79BC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80" name="Afbeelding 130">
              <a:extLst>
                <a:ext uri="{FF2B5EF4-FFF2-40B4-BE49-F238E27FC236}">
                  <a16:creationId xmlns:a16="http://schemas.microsoft.com/office/drawing/2014/main" id="{12D2FDF1-B36F-41E0-B8A8-17409E4DF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81" name="Rechthoek 127">
              <a:extLst>
                <a:ext uri="{FF2B5EF4-FFF2-40B4-BE49-F238E27FC236}">
                  <a16:creationId xmlns:a16="http://schemas.microsoft.com/office/drawing/2014/main" id="{B6315481-004B-4805-AED5-AE8E2CA561FF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82" name="Rechthoek 125">
              <a:extLst>
                <a:ext uri="{FF2B5EF4-FFF2-40B4-BE49-F238E27FC236}">
                  <a16:creationId xmlns:a16="http://schemas.microsoft.com/office/drawing/2014/main" id="{A5B0297F-0EED-4668-9A3B-85D01179FE4B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79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885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3411" userDrawn="1">
          <p15:clr>
            <a:srgbClr val="FBAE40"/>
          </p15:clr>
        </p15:guide>
        <p15:guide id="5" orient="horz" pos="379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dia Placeholder 7">
            <a:extLst>
              <a:ext uri="{FF2B5EF4-FFF2-40B4-BE49-F238E27FC236}">
                <a16:creationId xmlns:a16="http://schemas.microsoft.com/office/drawing/2014/main" id="{1A070884-8EAA-4DA8-9DB1-E4928E0943A2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0" y="0"/>
            <a:ext cx="12192000" cy="6857555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938" y="7020000"/>
            <a:ext cx="4691061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4BD115-929D-4295-A0FB-B05D6EF47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6454800"/>
            <a:ext cx="5365750" cy="216000"/>
          </a:xfrm>
        </p:spPr>
        <p:txBody>
          <a:bodyPr anchor="b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Date | </a:t>
            </a:r>
            <a:r>
              <a:rPr lang="nl-NL" err="1"/>
              <a:t>Place</a:t>
            </a:r>
            <a:r>
              <a:rPr lang="nl-NL"/>
              <a:t> | Version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B7A65A6-651F-4788-A4CF-C2D5FE0F35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4938" y="5841105"/>
            <a:ext cx="4691061" cy="216000"/>
          </a:xfr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BA449CC-15F6-4A45-AC1B-FDD68E3FAB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939" y="6057104"/>
            <a:ext cx="4691061" cy="611983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err="1"/>
              <a:t>Function</a:t>
            </a:r>
            <a:br>
              <a:rPr lang="nl-NL"/>
            </a:br>
            <a:r>
              <a:rPr lang="nl-NL"/>
              <a:t>Business Unit</a:t>
            </a:r>
          </a:p>
          <a:p>
            <a:pPr lvl="0"/>
            <a:endParaRPr lang="nl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A65026-D8E8-4F4E-B01F-6B155F67FF7B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71017E8D-15AE-4C21-BEF4-7B920AD5B3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118" name="Instruction">
              <a:extLst>
                <a:ext uri="{FF2B5EF4-FFF2-40B4-BE49-F238E27FC236}">
                  <a16:creationId xmlns:a16="http://schemas.microsoft.com/office/drawing/2014/main" id="{E18A7354-D771-461B-8EAB-D59E6421FE2D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119" name="Video icoon">
                <a:extLst>
                  <a:ext uri="{FF2B5EF4-FFF2-40B4-BE49-F238E27FC236}">
                    <a16:creationId xmlns:a16="http://schemas.microsoft.com/office/drawing/2014/main" id="{5DB1D15F-054B-4CD8-8200-209D494F0967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163" name="Rechthoek 127">
                  <a:extLst>
                    <a:ext uri="{FF2B5EF4-FFF2-40B4-BE49-F238E27FC236}">
                      <a16:creationId xmlns:a16="http://schemas.microsoft.com/office/drawing/2014/main" id="{3B5184B1-C8A2-46B0-8EB8-C979162AEA27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Vrije vorm 112">
                  <a:extLst>
                    <a:ext uri="{FF2B5EF4-FFF2-40B4-BE49-F238E27FC236}">
                      <a16:creationId xmlns:a16="http://schemas.microsoft.com/office/drawing/2014/main" id="{97EC6A77-30F2-45B3-AE1B-C38D049D9E2A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Vrije vorm 113">
                  <a:extLst>
                    <a:ext uri="{FF2B5EF4-FFF2-40B4-BE49-F238E27FC236}">
                      <a16:creationId xmlns:a16="http://schemas.microsoft.com/office/drawing/2014/main" id="{00F54B85-80E3-4283-8C15-F2F1F6846854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120" name="Rechthoek 84">
                <a:extLst>
                  <a:ext uri="{FF2B5EF4-FFF2-40B4-BE49-F238E27FC236}">
                    <a16:creationId xmlns:a16="http://schemas.microsoft.com/office/drawing/2014/main" id="{DA38FD5D-8E34-4C74-92DE-22047EE3CE5D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0" cap="all" spc="0" normalizeH="0" baseline="0" noProof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</a:t>
                </a:r>
                <a:r>
                  <a:rPr kumimoji="0" lang="nl-NL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/change video</a:t>
                </a:r>
              </a:p>
            </p:txBody>
          </p:sp>
          <p:sp>
            <p:nvSpPr>
              <p:cNvPr id="121" name="Ovaal 85">
                <a:extLst>
                  <a:ext uri="{FF2B5EF4-FFF2-40B4-BE49-F238E27FC236}">
                    <a16:creationId xmlns:a16="http://schemas.microsoft.com/office/drawing/2014/main" id="{0894906E-2C97-4BA9-87E4-ADB3EBE263F5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122" name="Rechte verbindingslijn 86">
                <a:extLst>
                  <a:ext uri="{FF2B5EF4-FFF2-40B4-BE49-F238E27FC236}">
                    <a16:creationId xmlns:a16="http://schemas.microsoft.com/office/drawing/2014/main" id="{FA283264-9383-40F8-8D02-829F28B917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123" name="Rechte verbindingslijn 87">
                <a:extLst>
                  <a:ext uri="{FF2B5EF4-FFF2-40B4-BE49-F238E27FC236}">
                    <a16:creationId xmlns:a16="http://schemas.microsoft.com/office/drawing/2014/main" id="{249E0B1B-599E-460E-82D8-088568CC78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24" name="Rechthoek 88">
                <a:extLst>
                  <a:ext uri="{FF2B5EF4-FFF2-40B4-BE49-F238E27FC236}">
                    <a16:creationId xmlns:a16="http://schemas.microsoft.com/office/drawing/2014/main" id="{DB76B068-E2D5-4042-93B6-6E591FB0CF5A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159" name="Rechte verbindingslijn 123">
                <a:extLst>
                  <a:ext uri="{FF2B5EF4-FFF2-40B4-BE49-F238E27FC236}">
                    <a16:creationId xmlns:a16="http://schemas.microsoft.com/office/drawing/2014/main" id="{7A4D33FF-48C4-4F44-AB0D-91DBEA14C4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26" name="Ovaal 90">
                <a:extLst>
                  <a:ext uri="{FF2B5EF4-FFF2-40B4-BE49-F238E27FC236}">
                    <a16:creationId xmlns:a16="http://schemas.microsoft.com/office/drawing/2014/main" id="{7666A03E-C130-494A-A28B-A06F6043725A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127" name="Rechthoek 91">
                <a:extLst>
                  <a:ext uri="{FF2B5EF4-FFF2-40B4-BE49-F238E27FC236}">
                    <a16:creationId xmlns:a16="http://schemas.microsoft.com/office/drawing/2014/main" id="{2DAE568D-FF98-460B-AEB1-2F2C16B17037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8" name="Groep 92">
                <a:extLst>
                  <a:ext uri="{FF2B5EF4-FFF2-40B4-BE49-F238E27FC236}">
                    <a16:creationId xmlns:a16="http://schemas.microsoft.com/office/drawing/2014/main" id="{5DCD0416-EF78-41EE-94C0-2E3C779647E7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155" name="Rechthoek 119">
                  <a:extLst>
                    <a:ext uri="{FF2B5EF4-FFF2-40B4-BE49-F238E27FC236}">
                      <a16:creationId xmlns:a16="http://schemas.microsoft.com/office/drawing/2014/main" id="{F4D66BE0-C550-430F-9FEC-2376A0CF826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156" name="Rechte verbindingslijn 120">
                  <a:extLst>
                    <a:ext uri="{FF2B5EF4-FFF2-40B4-BE49-F238E27FC236}">
                      <a16:creationId xmlns:a16="http://schemas.microsoft.com/office/drawing/2014/main" id="{60FCF636-786B-4D4D-BBAA-FDB47E68C60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57" name="Gelijkbenige driehoek 121">
                  <a:extLst>
                    <a:ext uri="{FF2B5EF4-FFF2-40B4-BE49-F238E27FC236}">
                      <a16:creationId xmlns:a16="http://schemas.microsoft.com/office/drawing/2014/main" id="{B9936D4B-9383-4C48-9FD8-37CB6BCA7DD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9" name="Ovaal 93">
                <a:extLst>
                  <a:ext uri="{FF2B5EF4-FFF2-40B4-BE49-F238E27FC236}">
                    <a16:creationId xmlns:a16="http://schemas.microsoft.com/office/drawing/2014/main" id="{0E6BD977-04FB-4045-A5DC-0DAA016B9A6F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130" name="Rechthoek 94">
                <a:extLst>
                  <a:ext uri="{FF2B5EF4-FFF2-40B4-BE49-F238E27FC236}">
                    <a16:creationId xmlns:a16="http://schemas.microsoft.com/office/drawing/2014/main" id="{38CD7C20-56B1-44AA-8EF8-66870A3D49D8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131" name="Rechte verbindingslijn 95">
                <a:extLst>
                  <a:ext uri="{FF2B5EF4-FFF2-40B4-BE49-F238E27FC236}">
                    <a16:creationId xmlns:a16="http://schemas.microsoft.com/office/drawing/2014/main" id="{C4389706-8EDD-4047-A9F4-928A4A14AD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133" name="Groep 97">
                <a:extLst>
                  <a:ext uri="{FF2B5EF4-FFF2-40B4-BE49-F238E27FC236}">
                    <a16:creationId xmlns:a16="http://schemas.microsoft.com/office/drawing/2014/main" id="{D6197366-84A9-489B-9A55-3014E21A6C35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134" name="Rechthoek 98">
                  <a:extLst>
                    <a:ext uri="{FF2B5EF4-FFF2-40B4-BE49-F238E27FC236}">
                      <a16:creationId xmlns:a16="http://schemas.microsoft.com/office/drawing/2014/main" id="{BE7A218A-8795-495E-BD59-0377D7B57866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Rechthoek 99">
                  <a:extLst>
                    <a:ext uri="{FF2B5EF4-FFF2-40B4-BE49-F238E27FC236}">
                      <a16:creationId xmlns:a16="http://schemas.microsoft.com/office/drawing/2014/main" id="{24467717-9C7B-4ED7-99CA-F57F81BE0411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6" name="Groep 100">
                  <a:extLst>
                    <a:ext uri="{FF2B5EF4-FFF2-40B4-BE49-F238E27FC236}">
                      <a16:creationId xmlns:a16="http://schemas.microsoft.com/office/drawing/2014/main" id="{16FE9A49-6B5F-46BB-815E-8B90FF380A1C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149" name="Rechthoek: afgeronde hoeken 113">
                    <a:extLst>
                      <a:ext uri="{FF2B5EF4-FFF2-40B4-BE49-F238E27FC236}">
                        <a16:creationId xmlns:a16="http://schemas.microsoft.com/office/drawing/2014/main" id="{F37B058D-7226-41B5-BB74-B8C5C9660D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0" name="Rechthoek 114">
                    <a:extLst>
                      <a:ext uri="{FF2B5EF4-FFF2-40B4-BE49-F238E27FC236}">
                        <a16:creationId xmlns:a16="http://schemas.microsoft.com/office/drawing/2014/main" id="{23B3F2E5-0263-445E-8870-C7CCFA4E44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1" name="Rechthoek 115">
                    <a:extLst>
                      <a:ext uri="{FF2B5EF4-FFF2-40B4-BE49-F238E27FC236}">
                        <a16:creationId xmlns:a16="http://schemas.microsoft.com/office/drawing/2014/main" id="{5A5C2901-C31E-413F-85DF-3601D00E92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Rechthoek 116">
                    <a:extLst>
                      <a:ext uri="{FF2B5EF4-FFF2-40B4-BE49-F238E27FC236}">
                        <a16:creationId xmlns:a16="http://schemas.microsoft.com/office/drawing/2014/main" id="{0CB07ACC-AAC7-42E3-97F0-0C29E1BE2F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hthoek 117">
                    <a:extLst>
                      <a:ext uri="{FF2B5EF4-FFF2-40B4-BE49-F238E27FC236}">
                        <a16:creationId xmlns:a16="http://schemas.microsoft.com/office/drawing/2014/main" id="{078F1CF0-2629-40F9-89BE-973CEF528E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hthoek 118">
                    <a:extLst>
                      <a:ext uri="{FF2B5EF4-FFF2-40B4-BE49-F238E27FC236}">
                        <a16:creationId xmlns:a16="http://schemas.microsoft.com/office/drawing/2014/main" id="{1665B8C3-DE25-4B66-8470-F0903B5901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7" name="Groep 101">
                  <a:extLst>
                    <a:ext uri="{FF2B5EF4-FFF2-40B4-BE49-F238E27FC236}">
                      <a16:creationId xmlns:a16="http://schemas.microsoft.com/office/drawing/2014/main" id="{C8AA05D1-4BE8-4ECD-8BCF-3AC5FC4CC518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141" name="Groep 105">
                    <a:extLst>
                      <a:ext uri="{FF2B5EF4-FFF2-40B4-BE49-F238E27FC236}">
                        <a16:creationId xmlns:a16="http://schemas.microsoft.com/office/drawing/2014/main" id="{61300B15-11A2-4167-8455-A75727BD11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143" name="Rechthoek: afgeronde hoeken 107">
                      <a:extLst>
                        <a:ext uri="{FF2B5EF4-FFF2-40B4-BE49-F238E27FC236}">
                          <a16:creationId xmlns:a16="http://schemas.microsoft.com/office/drawing/2014/main" id="{917B6DF2-64AC-4AAF-9F1B-9C6BBBB996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4" name="Rechthoek 108">
                      <a:extLst>
                        <a:ext uri="{FF2B5EF4-FFF2-40B4-BE49-F238E27FC236}">
                          <a16:creationId xmlns:a16="http://schemas.microsoft.com/office/drawing/2014/main" id="{123FCB6B-0589-42AF-9C04-945FA55CFB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5" name="Rechthoek 109">
                      <a:extLst>
                        <a:ext uri="{FF2B5EF4-FFF2-40B4-BE49-F238E27FC236}">
                          <a16:creationId xmlns:a16="http://schemas.microsoft.com/office/drawing/2014/main" id="{8B0227A7-0A3F-4372-A19A-01F407686E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Rechthoek 110">
                      <a:extLst>
                        <a:ext uri="{FF2B5EF4-FFF2-40B4-BE49-F238E27FC236}">
                          <a16:creationId xmlns:a16="http://schemas.microsoft.com/office/drawing/2014/main" id="{52EA9016-49B3-4D3F-8E6E-0B609E29185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Rechthoek 111">
                      <a:extLst>
                        <a:ext uri="{FF2B5EF4-FFF2-40B4-BE49-F238E27FC236}">
                          <a16:creationId xmlns:a16="http://schemas.microsoft.com/office/drawing/2014/main" id="{A00006F0-DF6E-4779-9877-36147D234D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8" name="Rechthoek 112">
                      <a:extLst>
                        <a:ext uri="{FF2B5EF4-FFF2-40B4-BE49-F238E27FC236}">
                          <a16:creationId xmlns:a16="http://schemas.microsoft.com/office/drawing/2014/main" id="{5F5B2BC6-FEA6-48A7-BFBF-5C16BE8E69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42" name="Boog 106">
                    <a:extLst>
                      <a:ext uri="{FF2B5EF4-FFF2-40B4-BE49-F238E27FC236}">
                        <a16:creationId xmlns:a16="http://schemas.microsoft.com/office/drawing/2014/main" id="{EED6E28D-AB42-41B8-8DA8-E6DC722CBA22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138" name="Tekstvak 102">
                  <a:extLst>
                    <a:ext uri="{FF2B5EF4-FFF2-40B4-BE49-F238E27FC236}">
                      <a16:creationId xmlns:a16="http://schemas.microsoft.com/office/drawing/2014/main" id="{78008CD1-552D-48CA-81AF-6416FF34E699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139" name="Tekstvak 103">
                  <a:extLst>
                    <a:ext uri="{FF2B5EF4-FFF2-40B4-BE49-F238E27FC236}">
                      <a16:creationId xmlns:a16="http://schemas.microsoft.com/office/drawing/2014/main" id="{5EDD23B0-AF69-4559-A1EC-D425B41D78BB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140" name="Picture 3">
                  <a:extLst>
                    <a:ext uri="{FF2B5EF4-FFF2-40B4-BE49-F238E27FC236}">
                      <a16:creationId xmlns:a16="http://schemas.microsoft.com/office/drawing/2014/main" id="{249F52E1-F3D9-40E7-B710-E44B399396E1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426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double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5221286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386402A3-07A0-4653-B190-D57C73F722A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19852" y="1665287"/>
            <a:ext cx="5221286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FE4D4F4-4351-408B-857E-4DBC7961DF2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26F33-FA65-4258-8FE1-3B53F013D5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713FFF0-86E4-4964-953C-218F4091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646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with one section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10766424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12 July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942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88912"/>
            <a:ext cx="10766424" cy="6011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12 July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44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Bullet slide | grey - 4 emphasi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>
            <a:extLst>
              <a:ext uri="{FF2B5EF4-FFF2-40B4-BE49-F238E27FC236}">
                <a16:creationId xmlns:a16="http://schemas.microsoft.com/office/drawing/2014/main" id="{F8DB20F1-B2B0-42EF-9CF2-4C2A4FD99BC9}"/>
              </a:ext>
            </a:extLst>
          </p:cNvPr>
          <p:cNvSpPr/>
          <p:nvPr userDrawn="1"/>
        </p:nvSpPr>
        <p:spPr>
          <a:xfrm>
            <a:off x="-3174" y="6312441"/>
            <a:ext cx="12198350" cy="550355"/>
          </a:xfrm>
          <a:custGeom>
            <a:avLst/>
            <a:gdLst>
              <a:gd name="connsiteX0" fmla="*/ 825246 w 9144000"/>
              <a:gd name="connsiteY0" fmla="*/ 0 h 404812"/>
              <a:gd name="connsiteX1" fmla="*/ 638794 w 9144000"/>
              <a:gd name="connsiteY1" fmla="*/ 186452 h 404812"/>
              <a:gd name="connsiteX2" fmla="*/ 452342 w 9144000"/>
              <a:gd name="connsiteY2" fmla="*/ 0 h 404812"/>
              <a:gd name="connsiteX3" fmla="*/ 0 w 9144000"/>
              <a:gd name="connsiteY3" fmla="*/ 0 h 404812"/>
              <a:gd name="connsiteX4" fmla="*/ 0 w 9144000"/>
              <a:gd name="connsiteY4" fmla="*/ 409004 h 404812"/>
              <a:gd name="connsiteX5" fmla="*/ 9144000 w 9144000"/>
              <a:gd name="connsiteY5" fmla="*/ 409004 h 404812"/>
              <a:gd name="connsiteX6" fmla="*/ 9144000 w 9144000"/>
              <a:gd name="connsiteY6" fmla="*/ 0 h 404812"/>
              <a:gd name="connsiteX7" fmla="*/ 825246 w 9144000"/>
              <a:gd name="connsiteY7" fmla="*/ 0 h 404812"/>
              <a:gd name="connsiteX0" fmla="*/ 1069721 w 9388475"/>
              <a:gd name="connsiteY0" fmla="*/ 0 h 409004"/>
              <a:gd name="connsiteX1" fmla="*/ 883269 w 9388475"/>
              <a:gd name="connsiteY1" fmla="*/ 186452 h 409004"/>
              <a:gd name="connsiteX2" fmla="*/ 696817 w 9388475"/>
              <a:gd name="connsiteY2" fmla="*/ 0 h 409004"/>
              <a:gd name="connsiteX3" fmla="*/ 0 w 9388475"/>
              <a:gd name="connsiteY3" fmla="*/ 3175 h 409004"/>
              <a:gd name="connsiteX4" fmla="*/ 244475 w 9388475"/>
              <a:gd name="connsiteY4" fmla="*/ 409004 h 409004"/>
              <a:gd name="connsiteX5" fmla="*/ 9388475 w 9388475"/>
              <a:gd name="connsiteY5" fmla="*/ 409004 h 409004"/>
              <a:gd name="connsiteX6" fmla="*/ 9388475 w 9388475"/>
              <a:gd name="connsiteY6" fmla="*/ 0 h 409004"/>
              <a:gd name="connsiteX7" fmla="*/ 1069721 w 9388475"/>
              <a:gd name="connsiteY7" fmla="*/ 0 h 409004"/>
              <a:gd name="connsiteX0" fmla="*/ 1069721 w 9388475"/>
              <a:gd name="connsiteY0" fmla="*/ 0 h 529654"/>
              <a:gd name="connsiteX1" fmla="*/ 883269 w 9388475"/>
              <a:gd name="connsiteY1" fmla="*/ 186452 h 529654"/>
              <a:gd name="connsiteX2" fmla="*/ 696817 w 9388475"/>
              <a:gd name="connsiteY2" fmla="*/ 0 h 529654"/>
              <a:gd name="connsiteX3" fmla="*/ 0 w 9388475"/>
              <a:gd name="connsiteY3" fmla="*/ 3175 h 529654"/>
              <a:gd name="connsiteX4" fmla="*/ 9525 w 9388475"/>
              <a:gd name="connsiteY4" fmla="*/ 529654 h 529654"/>
              <a:gd name="connsiteX5" fmla="*/ 9388475 w 9388475"/>
              <a:gd name="connsiteY5" fmla="*/ 409004 h 529654"/>
              <a:gd name="connsiteX6" fmla="*/ 9388475 w 9388475"/>
              <a:gd name="connsiteY6" fmla="*/ 0 h 529654"/>
              <a:gd name="connsiteX7" fmla="*/ 1069721 w 9388475"/>
              <a:gd name="connsiteY7" fmla="*/ 0 h 529654"/>
              <a:gd name="connsiteX0" fmla="*/ 1063371 w 9382125"/>
              <a:gd name="connsiteY0" fmla="*/ 0 h 529654"/>
              <a:gd name="connsiteX1" fmla="*/ 876919 w 9382125"/>
              <a:gd name="connsiteY1" fmla="*/ 186452 h 529654"/>
              <a:gd name="connsiteX2" fmla="*/ 690467 w 9382125"/>
              <a:gd name="connsiteY2" fmla="*/ 0 h 529654"/>
              <a:gd name="connsiteX3" fmla="*/ 0 w 9382125"/>
              <a:gd name="connsiteY3" fmla="*/ 3175 h 529654"/>
              <a:gd name="connsiteX4" fmla="*/ 3175 w 9382125"/>
              <a:gd name="connsiteY4" fmla="*/ 529654 h 529654"/>
              <a:gd name="connsiteX5" fmla="*/ 9382125 w 9382125"/>
              <a:gd name="connsiteY5" fmla="*/ 409004 h 529654"/>
              <a:gd name="connsiteX6" fmla="*/ 9382125 w 9382125"/>
              <a:gd name="connsiteY6" fmla="*/ 0 h 529654"/>
              <a:gd name="connsiteX7" fmla="*/ 1063371 w 9382125"/>
              <a:gd name="connsiteY7" fmla="*/ 0 h 529654"/>
              <a:gd name="connsiteX0" fmla="*/ 1063371 w 12176125"/>
              <a:gd name="connsiteY0" fmla="*/ 0 h 529654"/>
              <a:gd name="connsiteX1" fmla="*/ 876919 w 12176125"/>
              <a:gd name="connsiteY1" fmla="*/ 186452 h 529654"/>
              <a:gd name="connsiteX2" fmla="*/ 690467 w 12176125"/>
              <a:gd name="connsiteY2" fmla="*/ 0 h 529654"/>
              <a:gd name="connsiteX3" fmla="*/ 0 w 12176125"/>
              <a:gd name="connsiteY3" fmla="*/ 3175 h 529654"/>
              <a:gd name="connsiteX4" fmla="*/ 3175 w 12176125"/>
              <a:gd name="connsiteY4" fmla="*/ 529654 h 529654"/>
              <a:gd name="connsiteX5" fmla="*/ 12176125 w 12176125"/>
              <a:gd name="connsiteY5" fmla="*/ 526479 h 529654"/>
              <a:gd name="connsiteX6" fmla="*/ 9382125 w 12176125"/>
              <a:gd name="connsiteY6" fmla="*/ 0 h 529654"/>
              <a:gd name="connsiteX7" fmla="*/ 1063371 w 12176125"/>
              <a:gd name="connsiteY7" fmla="*/ 0 h 529654"/>
              <a:gd name="connsiteX0" fmla="*/ 1063371 w 12188825"/>
              <a:gd name="connsiteY0" fmla="*/ 0 h 529654"/>
              <a:gd name="connsiteX1" fmla="*/ 876919 w 12188825"/>
              <a:gd name="connsiteY1" fmla="*/ 186452 h 529654"/>
              <a:gd name="connsiteX2" fmla="*/ 690467 w 12188825"/>
              <a:gd name="connsiteY2" fmla="*/ 0 h 529654"/>
              <a:gd name="connsiteX3" fmla="*/ 0 w 12188825"/>
              <a:gd name="connsiteY3" fmla="*/ 3175 h 529654"/>
              <a:gd name="connsiteX4" fmla="*/ 3175 w 12188825"/>
              <a:gd name="connsiteY4" fmla="*/ 529654 h 529654"/>
              <a:gd name="connsiteX5" fmla="*/ 12176125 w 12188825"/>
              <a:gd name="connsiteY5" fmla="*/ 526479 h 529654"/>
              <a:gd name="connsiteX6" fmla="*/ 12188825 w 12188825"/>
              <a:gd name="connsiteY6" fmla="*/ 3175 h 529654"/>
              <a:gd name="connsiteX7" fmla="*/ 1063371 w 12188825"/>
              <a:gd name="connsiteY7" fmla="*/ 0 h 529654"/>
              <a:gd name="connsiteX0" fmla="*/ 1063371 w 12195175"/>
              <a:gd name="connsiteY0" fmla="*/ 0 h 532829"/>
              <a:gd name="connsiteX1" fmla="*/ 876919 w 12195175"/>
              <a:gd name="connsiteY1" fmla="*/ 186452 h 532829"/>
              <a:gd name="connsiteX2" fmla="*/ 690467 w 12195175"/>
              <a:gd name="connsiteY2" fmla="*/ 0 h 532829"/>
              <a:gd name="connsiteX3" fmla="*/ 0 w 12195175"/>
              <a:gd name="connsiteY3" fmla="*/ 3175 h 532829"/>
              <a:gd name="connsiteX4" fmla="*/ 3175 w 12195175"/>
              <a:gd name="connsiteY4" fmla="*/ 529654 h 532829"/>
              <a:gd name="connsiteX5" fmla="*/ 12195175 w 12195175"/>
              <a:gd name="connsiteY5" fmla="*/ 532829 h 532829"/>
              <a:gd name="connsiteX6" fmla="*/ 12188825 w 12195175"/>
              <a:gd name="connsiteY6" fmla="*/ 3175 h 532829"/>
              <a:gd name="connsiteX7" fmla="*/ 1063371 w 12195175"/>
              <a:gd name="connsiteY7" fmla="*/ 0 h 532829"/>
              <a:gd name="connsiteX0" fmla="*/ 1063371 w 12192000"/>
              <a:gd name="connsiteY0" fmla="*/ 0 h 529654"/>
              <a:gd name="connsiteX1" fmla="*/ 876919 w 12192000"/>
              <a:gd name="connsiteY1" fmla="*/ 186452 h 529654"/>
              <a:gd name="connsiteX2" fmla="*/ 690467 w 12192000"/>
              <a:gd name="connsiteY2" fmla="*/ 0 h 529654"/>
              <a:gd name="connsiteX3" fmla="*/ 0 w 12192000"/>
              <a:gd name="connsiteY3" fmla="*/ 3175 h 529654"/>
              <a:gd name="connsiteX4" fmla="*/ 3175 w 12192000"/>
              <a:gd name="connsiteY4" fmla="*/ 529654 h 529654"/>
              <a:gd name="connsiteX5" fmla="*/ 12192000 w 12192000"/>
              <a:gd name="connsiteY5" fmla="*/ 529654 h 529654"/>
              <a:gd name="connsiteX6" fmla="*/ 12188825 w 12192000"/>
              <a:gd name="connsiteY6" fmla="*/ 3175 h 529654"/>
              <a:gd name="connsiteX7" fmla="*/ 1063371 w 12192000"/>
              <a:gd name="connsiteY7" fmla="*/ 0 h 529654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9227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6846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0990 w 12189619"/>
              <a:gd name="connsiteY0" fmla="*/ 56052 h 585706"/>
              <a:gd name="connsiteX1" fmla="*/ 874538 w 12189619"/>
              <a:gd name="connsiteY1" fmla="*/ 242504 h 585706"/>
              <a:gd name="connsiteX2" fmla="*/ 688086 w 12189619"/>
              <a:gd name="connsiteY2" fmla="*/ 56052 h 585706"/>
              <a:gd name="connsiteX3" fmla="*/ 0 w 12189619"/>
              <a:gd name="connsiteY3" fmla="*/ 56846 h 585706"/>
              <a:gd name="connsiteX4" fmla="*/ 794 w 12189619"/>
              <a:gd name="connsiteY4" fmla="*/ 585706 h 585706"/>
              <a:gd name="connsiteX5" fmla="*/ 12189619 w 12189619"/>
              <a:gd name="connsiteY5" fmla="*/ 585706 h 585706"/>
              <a:gd name="connsiteX6" fmla="*/ 12186444 w 12189619"/>
              <a:gd name="connsiteY6" fmla="*/ 59227 h 585706"/>
              <a:gd name="connsiteX7" fmla="*/ 4975226 w 12189619"/>
              <a:gd name="connsiteY7" fmla="*/ 0 h 585706"/>
              <a:gd name="connsiteX8" fmla="*/ 1060990 w 12189619"/>
              <a:gd name="connsiteY8" fmla="*/ 56052 h 585706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0990 w 12189619"/>
              <a:gd name="connsiteY0" fmla="*/ 56052 h 590468"/>
              <a:gd name="connsiteX1" fmla="*/ 874538 w 12189619"/>
              <a:gd name="connsiteY1" fmla="*/ 242504 h 590468"/>
              <a:gd name="connsiteX2" fmla="*/ 688086 w 12189619"/>
              <a:gd name="connsiteY2" fmla="*/ 56052 h 590468"/>
              <a:gd name="connsiteX3" fmla="*/ 0 w 12189619"/>
              <a:gd name="connsiteY3" fmla="*/ 56846 h 590468"/>
              <a:gd name="connsiteX4" fmla="*/ 794 w 12189619"/>
              <a:gd name="connsiteY4" fmla="*/ 590468 h 590468"/>
              <a:gd name="connsiteX5" fmla="*/ 12189619 w 12189619"/>
              <a:gd name="connsiteY5" fmla="*/ 585706 h 590468"/>
              <a:gd name="connsiteX6" fmla="*/ 12186444 w 12189619"/>
              <a:gd name="connsiteY6" fmla="*/ 59227 h 590468"/>
              <a:gd name="connsiteX7" fmla="*/ 4975226 w 12189619"/>
              <a:gd name="connsiteY7" fmla="*/ 0 h 590468"/>
              <a:gd name="connsiteX8" fmla="*/ 1060990 w 12189619"/>
              <a:gd name="connsiteY8" fmla="*/ 56052 h 590468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7 w 12189619"/>
              <a:gd name="connsiteY7" fmla="*/ 14287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8 w 12189619"/>
              <a:gd name="connsiteY7" fmla="*/ 2564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1060990 w 12189619"/>
              <a:gd name="connsiteY7" fmla="*/ 0 h 534416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34416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359 w 12188988"/>
              <a:gd name="connsiteY0" fmla="*/ 8772 h 551126"/>
              <a:gd name="connsiteX1" fmla="*/ 873907 w 12188988"/>
              <a:gd name="connsiteY1" fmla="*/ 195224 h 551126"/>
              <a:gd name="connsiteX2" fmla="*/ 687455 w 12188988"/>
              <a:gd name="connsiteY2" fmla="*/ 8772 h 551126"/>
              <a:gd name="connsiteX3" fmla="*/ 2543 w 12188988"/>
              <a:gd name="connsiteY3" fmla="*/ 0 h 551126"/>
              <a:gd name="connsiteX4" fmla="*/ 163 w 12188988"/>
              <a:gd name="connsiteY4" fmla="*/ 549565 h 551126"/>
              <a:gd name="connsiteX5" fmla="*/ 12188988 w 12188988"/>
              <a:gd name="connsiteY5" fmla="*/ 551126 h 551126"/>
              <a:gd name="connsiteX6" fmla="*/ 12185813 w 12188988"/>
              <a:gd name="connsiteY6" fmla="*/ 11947 h 551126"/>
              <a:gd name="connsiteX7" fmla="*/ 1060359 w 12188988"/>
              <a:gd name="connsiteY7" fmla="*/ 8772 h 551126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795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52754"/>
              <a:gd name="connsiteX1" fmla="*/ 877713 w 12192794"/>
              <a:gd name="connsiteY1" fmla="*/ 192035 h 552754"/>
              <a:gd name="connsiteX2" fmla="*/ 691261 w 12192794"/>
              <a:gd name="connsiteY2" fmla="*/ 5583 h 552754"/>
              <a:gd name="connsiteX3" fmla="*/ 0 w 12192794"/>
              <a:gd name="connsiteY3" fmla="*/ 0 h 552754"/>
              <a:gd name="connsiteX4" fmla="*/ 3969 w 12192794"/>
              <a:gd name="connsiteY4" fmla="*/ 552754 h 552754"/>
              <a:gd name="connsiteX5" fmla="*/ 12192794 w 12192794"/>
              <a:gd name="connsiteY5" fmla="*/ 547937 h 552754"/>
              <a:gd name="connsiteX6" fmla="*/ 12189619 w 12192794"/>
              <a:gd name="connsiteY6" fmla="*/ 8758 h 552754"/>
              <a:gd name="connsiteX7" fmla="*/ 1064165 w 12192794"/>
              <a:gd name="connsiteY7" fmla="*/ 5583 h 552754"/>
              <a:gd name="connsiteX0" fmla="*/ 1064165 w 12193404"/>
              <a:gd name="connsiteY0" fmla="*/ 5583 h 552754"/>
              <a:gd name="connsiteX1" fmla="*/ 877713 w 12193404"/>
              <a:gd name="connsiteY1" fmla="*/ 192035 h 552754"/>
              <a:gd name="connsiteX2" fmla="*/ 691261 w 12193404"/>
              <a:gd name="connsiteY2" fmla="*/ 5583 h 552754"/>
              <a:gd name="connsiteX3" fmla="*/ 0 w 12193404"/>
              <a:gd name="connsiteY3" fmla="*/ 0 h 552754"/>
              <a:gd name="connsiteX4" fmla="*/ 3969 w 12193404"/>
              <a:gd name="connsiteY4" fmla="*/ 552754 h 552754"/>
              <a:gd name="connsiteX5" fmla="*/ 12192794 w 12193404"/>
              <a:gd name="connsiteY5" fmla="*/ 547937 h 552754"/>
              <a:gd name="connsiteX6" fmla="*/ 12192793 w 12193404"/>
              <a:gd name="connsiteY6" fmla="*/ 8758 h 552754"/>
              <a:gd name="connsiteX7" fmla="*/ 1064165 w 12193404"/>
              <a:gd name="connsiteY7" fmla="*/ 5583 h 552754"/>
              <a:gd name="connsiteX0" fmla="*/ 1064165 w 12195968"/>
              <a:gd name="connsiteY0" fmla="*/ 5583 h 552754"/>
              <a:gd name="connsiteX1" fmla="*/ 877713 w 12195968"/>
              <a:gd name="connsiteY1" fmla="*/ 192035 h 552754"/>
              <a:gd name="connsiteX2" fmla="*/ 691261 w 12195968"/>
              <a:gd name="connsiteY2" fmla="*/ 5583 h 552754"/>
              <a:gd name="connsiteX3" fmla="*/ 0 w 12195968"/>
              <a:gd name="connsiteY3" fmla="*/ 0 h 552754"/>
              <a:gd name="connsiteX4" fmla="*/ 3969 w 12195968"/>
              <a:gd name="connsiteY4" fmla="*/ 552754 h 552754"/>
              <a:gd name="connsiteX5" fmla="*/ 12195968 w 12195968"/>
              <a:gd name="connsiteY5" fmla="*/ 547937 h 552754"/>
              <a:gd name="connsiteX6" fmla="*/ 12192793 w 12195968"/>
              <a:gd name="connsiteY6" fmla="*/ 8758 h 552754"/>
              <a:gd name="connsiteX7" fmla="*/ 1064165 w 12195968"/>
              <a:gd name="connsiteY7" fmla="*/ 5583 h 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968" h="552754">
                <a:moveTo>
                  <a:pt x="1064165" y="5583"/>
                </a:moveTo>
                <a:cubicBezTo>
                  <a:pt x="961200" y="5583"/>
                  <a:pt x="877713" y="89070"/>
                  <a:pt x="877713" y="192035"/>
                </a:cubicBezTo>
                <a:cubicBezTo>
                  <a:pt x="877713" y="89070"/>
                  <a:pt x="794227" y="5583"/>
                  <a:pt x="691261" y="5583"/>
                </a:cubicBezTo>
                <a:lnTo>
                  <a:pt x="0" y="0"/>
                </a:lnTo>
                <a:cubicBezTo>
                  <a:pt x="1058" y="175493"/>
                  <a:pt x="2911" y="377261"/>
                  <a:pt x="3969" y="552754"/>
                </a:cubicBezTo>
                <a:lnTo>
                  <a:pt x="12195968" y="547937"/>
                </a:lnTo>
                <a:cubicBezTo>
                  <a:pt x="12193851" y="371386"/>
                  <a:pt x="12194910" y="185309"/>
                  <a:pt x="12192793" y="8758"/>
                </a:cubicBezTo>
                <a:lnTo>
                  <a:pt x="1064165" y="558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CA034F-E812-4911-920E-3FB851114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665288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43A436F-C650-4991-8E29-84EA9D964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2" y="2844159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1B68E0D-FCAC-41B8-9A14-20B117055A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712" y="4023031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94CB7B1-AE2E-4E3F-BD94-6EC103F1E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5201903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Logo_Groen_Zwart">
            <a:extLst>
              <a:ext uri="{FF2B5EF4-FFF2-40B4-BE49-F238E27FC236}">
                <a16:creationId xmlns:a16="http://schemas.microsoft.com/office/drawing/2014/main" id="{46582832-ABBA-4EEB-AF16-9367A3D50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911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double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5221286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386402A3-07A0-4653-B190-D57C73F722A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19852" y="1665287"/>
            <a:ext cx="5221286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FE4D4F4-4351-408B-857E-4DBC7961DF2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26F33-FA65-4258-8FE1-3B53F013D5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713FFF0-86E4-4964-953C-218F4091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646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| White -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1FBA64D0-42A5-4308-B720-EF42B7B17AB1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9" name="Rechte verbindingslijn 11">
              <a:extLst>
                <a:ext uri="{FF2B5EF4-FFF2-40B4-BE49-F238E27FC236}">
                  <a16:creationId xmlns:a16="http://schemas.microsoft.com/office/drawing/2014/main" id="{439B5D45-F0F3-4723-9DFF-2ED941360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" name="Rechthoek 21">
              <a:extLst>
                <a:ext uri="{FF2B5EF4-FFF2-40B4-BE49-F238E27FC236}">
                  <a16:creationId xmlns:a16="http://schemas.microsoft.com/office/drawing/2014/main" id="{1B3A3DCA-B181-4218-84D9-D94783CF0BD3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1" name="Ovaal 22">
              <a:extLst>
                <a:ext uri="{FF2B5EF4-FFF2-40B4-BE49-F238E27FC236}">
                  <a16:creationId xmlns:a16="http://schemas.microsoft.com/office/drawing/2014/main" id="{ACAF9108-6829-4821-B60F-8EB0009BE829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" name="Rechte verbindingslijn 23">
              <a:extLst>
                <a:ext uri="{FF2B5EF4-FFF2-40B4-BE49-F238E27FC236}">
                  <a16:creationId xmlns:a16="http://schemas.microsoft.com/office/drawing/2014/main" id="{731DC76F-01B2-475B-B4A8-AF6F3FA1BB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3" name="Groep 24">
              <a:extLst>
                <a:ext uri="{FF2B5EF4-FFF2-40B4-BE49-F238E27FC236}">
                  <a16:creationId xmlns:a16="http://schemas.microsoft.com/office/drawing/2014/main" id="{2DC364D6-4972-4863-97E3-658DB0658C23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5" name="Rechthoek 36">
                <a:extLst>
                  <a:ext uri="{FF2B5EF4-FFF2-40B4-BE49-F238E27FC236}">
                    <a16:creationId xmlns:a16="http://schemas.microsoft.com/office/drawing/2014/main" id="{8F000D95-8B39-4DEB-9C95-2F229A5592F9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6" name="Rechte verbindingslijn 37">
                <a:extLst>
                  <a:ext uri="{FF2B5EF4-FFF2-40B4-BE49-F238E27FC236}">
                    <a16:creationId xmlns:a16="http://schemas.microsoft.com/office/drawing/2014/main" id="{8B73F65C-AE86-417E-B4BA-2292F16646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38">
                <a:extLst>
                  <a:ext uri="{FF2B5EF4-FFF2-40B4-BE49-F238E27FC236}">
                    <a16:creationId xmlns:a16="http://schemas.microsoft.com/office/drawing/2014/main" id="{F86F9953-9739-40BD-8DD9-3AD2D3E78B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39">
                <a:extLst>
                  <a:ext uri="{FF2B5EF4-FFF2-40B4-BE49-F238E27FC236}">
                    <a16:creationId xmlns:a16="http://schemas.microsoft.com/office/drawing/2014/main" id="{C99D2476-7ABD-4EF8-8A91-767FB05873A7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ep 40">
                <a:extLst>
                  <a:ext uri="{FF2B5EF4-FFF2-40B4-BE49-F238E27FC236}">
                    <a16:creationId xmlns:a16="http://schemas.microsoft.com/office/drawing/2014/main" id="{21D474A7-AF4B-4AED-8BAF-A026965C2FD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68" name="Groep 79">
                  <a:extLst>
                    <a:ext uri="{FF2B5EF4-FFF2-40B4-BE49-F238E27FC236}">
                      <a16:creationId xmlns:a16="http://schemas.microsoft.com/office/drawing/2014/main" id="{F66250B8-8D19-4587-B8AE-96089CD2BB7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72" name="Rechte verbindingslijn 83">
                    <a:extLst>
                      <a:ext uri="{FF2B5EF4-FFF2-40B4-BE49-F238E27FC236}">
                        <a16:creationId xmlns:a16="http://schemas.microsoft.com/office/drawing/2014/main" id="{D0513078-2C61-4E04-B581-5B00466BD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84">
                    <a:extLst>
                      <a:ext uri="{FF2B5EF4-FFF2-40B4-BE49-F238E27FC236}">
                        <a16:creationId xmlns:a16="http://schemas.microsoft.com/office/drawing/2014/main" id="{4E5160A3-4EE3-487E-B79B-90CDB4E815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85">
                    <a:extLst>
                      <a:ext uri="{FF2B5EF4-FFF2-40B4-BE49-F238E27FC236}">
                        <a16:creationId xmlns:a16="http://schemas.microsoft.com/office/drawing/2014/main" id="{D86EAC5E-238A-479D-8B8E-21CC46D878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86">
                    <a:extLst>
                      <a:ext uri="{FF2B5EF4-FFF2-40B4-BE49-F238E27FC236}">
                        <a16:creationId xmlns:a16="http://schemas.microsoft.com/office/drawing/2014/main" id="{14ECE1F3-42FD-447B-A8A2-0978F1E062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87">
                    <a:extLst>
                      <a:ext uri="{FF2B5EF4-FFF2-40B4-BE49-F238E27FC236}">
                        <a16:creationId xmlns:a16="http://schemas.microsoft.com/office/drawing/2014/main" id="{763B4D95-29AE-4A44-B162-25028B107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9" name="Groep 80">
                  <a:extLst>
                    <a:ext uri="{FF2B5EF4-FFF2-40B4-BE49-F238E27FC236}">
                      <a16:creationId xmlns:a16="http://schemas.microsoft.com/office/drawing/2014/main" id="{62C6CC34-EBE3-4CAC-958B-635DB575745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0" name="Rechthoek 81">
                    <a:extLst>
                      <a:ext uri="{FF2B5EF4-FFF2-40B4-BE49-F238E27FC236}">
                        <a16:creationId xmlns:a16="http://schemas.microsoft.com/office/drawing/2014/main" id="{09625553-740B-43CA-B691-D59B53B2E8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Pijl: punthaak 82">
                    <a:extLst>
                      <a:ext uri="{FF2B5EF4-FFF2-40B4-BE49-F238E27FC236}">
                        <a16:creationId xmlns:a16="http://schemas.microsoft.com/office/drawing/2014/main" id="{6C27391A-CF75-48D3-B806-EAC686E4B9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0" name="Groep 41">
                <a:extLst>
                  <a:ext uri="{FF2B5EF4-FFF2-40B4-BE49-F238E27FC236}">
                    <a16:creationId xmlns:a16="http://schemas.microsoft.com/office/drawing/2014/main" id="{C7205422-F08B-4CD6-A1D0-50016D813A08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59" name="Groep 70">
                  <a:extLst>
                    <a:ext uri="{FF2B5EF4-FFF2-40B4-BE49-F238E27FC236}">
                      <a16:creationId xmlns:a16="http://schemas.microsoft.com/office/drawing/2014/main" id="{A1B61B46-69F3-43F4-BA0C-F75AF1BA7C6C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63" name="Rechte verbindingslijn 74">
                    <a:extLst>
                      <a:ext uri="{FF2B5EF4-FFF2-40B4-BE49-F238E27FC236}">
                        <a16:creationId xmlns:a16="http://schemas.microsoft.com/office/drawing/2014/main" id="{99D8565B-BFBA-4746-855C-AA15DE2036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75">
                    <a:extLst>
                      <a:ext uri="{FF2B5EF4-FFF2-40B4-BE49-F238E27FC236}">
                        <a16:creationId xmlns:a16="http://schemas.microsoft.com/office/drawing/2014/main" id="{63958A3E-16C1-4AF2-A3DF-C7B4681DAF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76">
                    <a:extLst>
                      <a:ext uri="{FF2B5EF4-FFF2-40B4-BE49-F238E27FC236}">
                        <a16:creationId xmlns:a16="http://schemas.microsoft.com/office/drawing/2014/main" id="{6ADF87AA-67FE-408C-A92F-8904D81531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77">
                    <a:extLst>
                      <a:ext uri="{FF2B5EF4-FFF2-40B4-BE49-F238E27FC236}">
                        <a16:creationId xmlns:a16="http://schemas.microsoft.com/office/drawing/2014/main" id="{B53FE17E-F64F-4D53-A273-00FFC2DA8B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78">
                    <a:extLst>
                      <a:ext uri="{FF2B5EF4-FFF2-40B4-BE49-F238E27FC236}">
                        <a16:creationId xmlns:a16="http://schemas.microsoft.com/office/drawing/2014/main" id="{BD257B13-D3B4-4A6F-B150-496DA34687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0" name="Groep 71">
                  <a:extLst>
                    <a:ext uri="{FF2B5EF4-FFF2-40B4-BE49-F238E27FC236}">
                      <a16:creationId xmlns:a16="http://schemas.microsoft.com/office/drawing/2014/main" id="{E2E52E15-9C42-4C37-9ED0-4E84A55E4125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61" name="Rechthoek 72">
                    <a:extLst>
                      <a:ext uri="{FF2B5EF4-FFF2-40B4-BE49-F238E27FC236}">
                        <a16:creationId xmlns:a16="http://schemas.microsoft.com/office/drawing/2014/main" id="{4C756769-52BD-4BC3-BD50-A6649DC9A2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Pijl: punthaak 73">
                    <a:extLst>
                      <a:ext uri="{FF2B5EF4-FFF2-40B4-BE49-F238E27FC236}">
                        <a16:creationId xmlns:a16="http://schemas.microsoft.com/office/drawing/2014/main" id="{AC6163CD-EB48-4783-ABEA-AB308D47821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" name="Rechte verbindingslijn 42">
                <a:extLst>
                  <a:ext uri="{FF2B5EF4-FFF2-40B4-BE49-F238E27FC236}">
                    <a16:creationId xmlns:a16="http://schemas.microsoft.com/office/drawing/2014/main" id="{2C378E6B-945C-4256-9FCA-A0F5725233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2" name="Rechte verbindingslijn 43">
                <a:extLst>
                  <a:ext uri="{FF2B5EF4-FFF2-40B4-BE49-F238E27FC236}">
                    <a16:creationId xmlns:a16="http://schemas.microsoft.com/office/drawing/2014/main" id="{4C0D3A9D-B57D-408D-96D0-FBA2B90D8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3" name="Groep 44">
                <a:extLst>
                  <a:ext uri="{FF2B5EF4-FFF2-40B4-BE49-F238E27FC236}">
                    <a16:creationId xmlns:a16="http://schemas.microsoft.com/office/drawing/2014/main" id="{442485F2-155D-4EEC-B8A1-8A50D13303D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8" name="Rechthoek 59">
                  <a:extLst>
                    <a:ext uri="{FF2B5EF4-FFF2-40B4-BE49-F238E27FC236}">
                      <a16:creationId xmlns:a16="http://schemas.microsoft.com/office/drawing/2014/main" id="{46B49665-0555-4022-A866-553E3CB2B4EA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60">
                  <a:extLst>
                    <a:ext uri="{FF2B5EF4-FFF2-40B4-BE49-F238E27FC236}">
                      <a16:creationId xmlns:a16="http://schemas.microsoft.com/office/drawing/2014/main" id="{394F5123-49BB-4941-8D33-56930DAF60A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0" name="Groep 61">
                    <a:extLst>
                      <a:ext uri="{FF2B5EF4-FFF2-40B4-BE49-F238E27FC236}">
                        <a16:creationId xmlns:a16="http://schemas.microsoft.com/office/drawing/2014/main" id="{8534D68C-D971-4A68-A464-D828D72DE9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54" name="Rechte verbindingslijn 65">
                      <a:extLst>
                        <a:ext uri="{FF2B5EF4-FFF2-40B4-BE49-F238E27FC236}">
                          <a16:creationId xmlns:a16="http://schemas.microsoft.com/office/drawing/2014/main" id="{60DFDA76-F29F-46BE-BBD0-B9DF4A55EA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66">
                      <a:extLst>
                        <a:ext uri="{FF2B5EF4-FFF2-40B4-BE49-F238E27FC236}">
                          <a16:creationId xmlns:a16="http://schemas.microsoft.com/office/drawing/2014/main" id="{514E7C8F-07C1-4730-98C6-661829CDA8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67">
                      <a:extLst>
                        <a:ext uri="{FF2B5EF4-FFF2-40B4-BE49-F238E27FC236}">
                          <a16:creationId xmlns:a16="http://schemas.microsoft.com/office/drawing/2014/main" id="{3849A784-B254-412A-A381-C01268626D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68">
                      <a:extLst>
                        <a:ext uri="{FF2B5EF4-FFF2-40B4-BE49-F238E27FC236}">
                          <a16:creationId xmlns:a16="http://schemas.microsoft.com/office/drawing/2014/main" id="{1E05C6F3-D403-4C68-BDDE-36A99325E3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69">
                      <a:extLst>
                        <a:ext uri="{FF2B5EF4-FFF2-40B4-BE49-F238E27FC236}">
                          <a16:creationId xmlns:a16="http://schemas.microsoft.com/office/drawing/2014/main" id="{962CF6AB-115F-4E37-BF49-5D99EC6AC63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62">
                    <a:extLst>
                      <a:ext uri="{FF2B5EF4-FFF2-40B4-BE49-F238E27FC236}">
                        <a16:creationId xmlns:a16="http://schemas.microsoft.com/office/drawing/2014/main" id="{432F2136-53C8-448B-9EBE-F98F8DB539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63">
                      <a:extLst>
                        <a:ext uri="{FF2B5EF4-FFF2-40B4-BE49-F238E27FC236}">
                          <a16:creationId xmlns:a16="http://schemas.microsoft.com/office/drawing/2014/main" id="{EAB6020E-2A7D-4867-B775-A1AD3F3D88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64">
                      <a:extLst>
                        <a:ext uri="{FF2B5EF4-FFF2-40B4-BE49-F238E27FC236}">
                          <a16:creationId xmlns:a16="http://schemas.microsoft.com/office/drawing/2014/main" id="{9B80B362-3EE5-4090-BA3A-66C0104A486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" name="Groep 45">
                <a:extLst>
                  <a:ext uri="{FF2B5EF4-FFF2-40B4-BE49-F238E27FC236}">
                    <a16:creationId xmlns:a16="http://schemas.microsoft.com/office/drawing/2014/main" id="{E28CC809-D0AF-46DC-BB90-BF4304B3175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7" name="Rechthoek 48">
                  <a:extLst>
                    <a:ext uri="{FF2B5EF4-FFF2-40B4-BE49-F238E27FC236}">
                      <a16:creationId xmlns:a16="http://schemas.microsoft.com/office/drawing/2014/main" id="{4B5A00DB-9946-49C4-82E5-96B827726FD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" name="Groep 49">
                  <a:extLst>
                    <a:ext uri="{FF2B5EF4-FFF2-40B4-BE49-F238E27FC236}">
                      <a16:creationId xmlns:a16="http://schemas.microsoft.com/office/drawing/2014/main" id="{E151A003-CE2E-4912-B4A6-BF30ABF931C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9" name="Groep 50">
                    <a:extLst>
                      <a:ext uri="{FF2B5EF4-FFF2-40B4-BE49-F238E27FC236}">
                        <a16:creationId xmlns:a16="http://schemas.microsoft.com/office/drawing/2014/main" id="{2F9EA59E-39ED-45C6-B1CA-1DDAC9F2597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3" name="Rechte verbindingslijn 54">
                      <a:extLst>
                        <a:ext uri="{FF2B5EF4-FFF2-40B4-BE49-F238E27FC236}">
                          <a16:creationId xmlns:a16="http://schemas.microsoft.com/office/drawing/2014/main" id="{5BCA84EB-E894-4D5E-AD46-FBE5A81BA5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4" name="Rechte verbindingslijn 55">
                      <a:extLst>
                        <a:ext uri="{FF2B5EF4-FFF2-40B4-BE49-F238E27FC236}">
                          <a16:creationId xmlns:a16="http://schemas.microsoft.com/office/drawing/2014/main" id="{44D6034F-1813-4184-89A8-B0CE06D437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56">
                      <a:extLst>
                        <a:ext uri="{FF2B5EF4-FFF2-40B4-BE49-F238E27FC236}">
                          <a16:creationId xmlns:a16="http://schemas.microsoft.com/office/drawing/2014/main" id="{5E4C4940-3E02-45CA-AFC8-52B48A8AEC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57">
                      <a:extLst>
                        <a:ext uri="{FF2B5EF4-FFF2-40B4-BE49-F238E27FC236}">
                          <a16:creationId xmlns:a16="http://schemas.microsoft.com/office/drawing/2014/main" id="{FDA6409E-DD41-434C-8E1E-970509C1FB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58">
                      <a:extLst>
                        <a:ext uri="{FF2B5EF4-FFF2-40B4-BE49-F238E27FC236}">
                          <a16:creationId xmlns:a16="http://schemas.microsoft.com/office/drawing/2014/main" id="{88A9E8F8-04B2-47DE-987F-DDB6008CF9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0" name="Groep 51">
                    <a:extLst>
                      <a:ext uri="{FF2B5EF4-FFF2-40B4-BE49-F238E27FC236}">
                        <a16:creationId xmlns:a16="http://schemas.microsoft.com/office/drawing/2014/main" id="{EC8B9ADF-8464-42EB-B821-F4AA654BD16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1" name="Rechthoek 52">
                      <a:extLst>
                        <a:ext uri="{FF2B5EF4-FFF2-40B4-BE49-F238E27FC236}">
                          <a16:creationId xmlns:a16="http://schemas.microsoft.com/office/drawing/2014/main" id="{ADD5F8C1-EDD9-40D6-B734-10DD8C25DD4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Pijl: punthaak 53">
                      <a:extLst>
                        <a:ext uri="{FF2B5EF4-FFF2-40B4-BE49-F238E27FC236}">
                          <a16:creationId xmlns:a16="http://schemas.microsoft.com/office/drawing/2014/main" id="{4DAB18C8-261F-4BFB-8F2D-02A1A838E2E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5" name="Rechthoek 46">
                <a:extLst>
                  <a:ext uri="{FF2B5EF4-FFF2-40B4-BE49-F238E27FC236}">
                    <a16:creationId xmlns:a16="http://schemas.microsoft.com/office/drawing/2014/main" id="{D701E804-117E-4A10-A1C8-97A7E01C963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6" name="Rechthoek 47">
                <a:extLst>
                  <a:ext uri="{FF2B5EF4-FFF2-40B4-BE49-F238E27FC236}">
                    <a16:creationId xmlns:a16="http://schemas.microsoft.com/office/drawing/2014/main" id="{DC107815-AA9C-4818-8E43-BC6D4CEF089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4" name="Rechte verbindingslijn 25">
              <a:extLst>
                <a:ext uri="{FF2B5EF4-FFF2-40B4-BE49-F238E27FC236}">
                  <a16:creationId xmlns:a16="http://schemas.microsoft.com/office/drawing/2014/main" id="{B50468C2-CE79-424B-9899-7483AECD67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26">
              <a:extLst>
                <a:ext uri="{FF2B5EF4-FFF2-40B4-BE49-F238E27FC236}">
                  <a16:creationId xmlns:a16="http://schemas.microsoft.com/office/drawing/2014/main" id="{86FBD2D8-29D6-47F0-A796-3D130DC7BE77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" name="Ovaal 27">
              <a:extLst>
                <a:ext uri="{FF2B5EF4-FFF2-40B4-BE49-F238E27FC236}">
                  <a16:creationId xmlns:a16="http://schemas.microsoft.com/office/drawing/2014/main" id="{B30C5ED0-6C67-4256-A5BC-500C6407428A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28">
              <a:extLst>
                <a:ext uri="{FF2B5EF4-FFF2-40B4-BE49-F238E27FC236}">
                  <a16:creationId xmlns:a16="http://schemas.microsoft.com/office/drawing/2014/main" id="{ABC821D6-6294-4A78-A942-75C3C8473994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18" name="Ovaal 29">
              <a:extLst>
                <a:ext uri="{FF2B5EF4-FFF2-40B4-BE49-F238E27FC236}">
                  <a16:creationId xmlns:a16="http://schemas.microsoft.com/office/drawing/2014/main" id="{96AF52A2-FEA1-49E8-BDAA-9C81F558A629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9" name="Rechthoek 30">
              <a:extLst>
                <a:ext uri="{FF2B5EF4-FFF2-40B4-BE49-F238E27FC236}">
                  <a16:creationId xmlns:a16="http://schemas.microsoft.com/office/drawing/2014/main" id="{BD3A6EE6-FB7F-4514-BF1E-52D8801CE62A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0" name="Ovaal 31">
              <a:extLst>
                <a:ext uri="{FF2B5EF4-FFF2-40B4-BE49-F238E27FC236}">
                  <a16:creationId xmlns:a16="http://schemas.microsoft.com/office/drawing/2014/main" id="{1CCD9C62-1DDF-48DA-ABB6-54B7C5A65A87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1" name="Rechthoek 32">
              <a:extLst>
                <a:ext uri="{FF2B5EF4-FFF2-40B4-BE49-F238E27FC236}">
                  <a16:creationId xmlns:a16="http://schemas.microsoft.com/office/drawing/2014/main" id="{AC85E935-0EDB-4335-ACD7-003447759C4E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22" name="Ovaal 33">
              <a:extLst>
                <a:ext uri="{FF2B5EF4-FFF2-40B4-BE49-F238E27FC236}">
                  <a16:creationId xmlns:a16="http://schemas.microsoft.com/office/drawing/2014/main" id="{7353147A-F57D-4994-80C2-59F497DFFC9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3" name="Rechthoek 34">
              <a:extLst>
                <a:ext uri="{FF2B5EF4-FFF2-40B4-BE49-F238E27FC236}">
                  <a16:creationId xmlns:a16="http://schemas.microsoft.com/office/drawing/2014/main" id="{C95024F6-97A3-4212-85D8-0CCF51CCAD57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24" name="Rechthoek 35">
              <a:extLst>
                <a:ext uri="{FF2B5EF4-FFF2-40B4-BE49-F238E27FC236}">
                  <a16:creationId xmlns:a16="http://schemas.microsoft.com/office/drawing/2014/main" id="{BB90363E-3845-426E-BC66-D6B353FC8348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EA4C1A-C411-42B4-9F3B-8800ADA34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50540" y="0"/>
            <a:ext cx="6337301" cy="6334125"/>
          </a:xfrm>
          <a:custGeom>
            <a:avLst/>
            <a:gdLst>
              <a:gd name="connsiteX0" fmla="*/ 241300 w 6337301"/>
              <a:gd name="connsiteY0" fmla="*/ 0 h 6858000"/>
              <a:gd name="connsiteX1" fmla="*/ 6337301 w 6337301"/>
              <a:gd name="connsiteY1" fmla="*/ 0 h 6858000"/>
              <a:gd name="connsiteX2" fmla="*/ 6337301 w 6337301"/>
              <a:gd name="connsiteY2" fmla="*/ 6858000 h 6858000"/>
              <a:gd name="connsiteX3" fmla="*/ 241300 w 6337301"/>
              <a:gd name="connsiteY3" fmla="*/ 6858000 h 6858000"/>
              <a:gd name="connsiteX4" fmla="*/ 241300 w 6337301"/>
              <a:gd name="connsiteY4" fmla="*/ 1525524 h 6858000"/>
              <a:gd name="connsiteX5" fmla="*/ 16592 w 6337301"/>
              <a:gd name="connsiteY5" fmla="*/ 1249809 h 6858000"/>
              <a:gd name="connsiteX6" fmla="*/ 0 w 6337301"/>
              <a:gd name="connsiteY6" fmla="*/ 1248137 h 6858000"/>
              <a:gd name="connsiteX7" fmla="*/ 0 w 6337301"/>
              <a:gd name="connsiteY7" fmla="*/ 1240047 h 6858000"/>
              <a:gd name="connsiteX8" fmla="*/ 16592 w 6337301"/>
              <a:gd name="connsiteY8" fmla="*/ 1238375 h 6858000"/>
              <a:gd name="connsiteX9" fmla="*/ 241300 w 6337301"/>
              <a:gd name="connsiteY9" fmla="*/ 9626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37301" h="6858000">
                <a:moveTo>
                  <a:pt x="241300" y="0"/>
                </a:moveTo>
                <a:lnTo>
                  <a:pt x="6337301" y="0"/>
                </a:lnTo>
                <a:lnTo>
                  <a:pt x="6337301" y="6858000"/>
                </a:lnTo>
                <a:lnTo>
                  <a:pt x="241300" y="6858000"/>
                </a:lnTo>
                <a:lnTo>
                  <a:pt x="241300" y="1525524"/>
                </a:lnTo>
                <a:cubicBezTo>
                  <a:pt x="241300" y="1389507"/>
                  <a:pt x="144844" y="1276049"/>
                  <a:pt x="16592" y="1249809"/>
                </a:cubicBezTo>
                <a:lnTo>
                  <a:pt x="0" y="1248137"/>
                </a:lnTo>
                <a:lnTo>
                  <a:pt x="0" y="1240047"/>
                </a:lnTo>
                <a:lnTo>
                  <a:pt x="16592" y="1238375"/>
                </a:lnTo>
                <a:cubicBezTo>
                  <a:pt x="144844" y="1212136"/>
                  <a:pt x="241300" y="1098677"/>
                  <a:pt x="241300" y="96266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3200"/>
            <a:ext cx="4979989" cy="1044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0"/>
            <a:ext cx="4979989" cy="404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57" name="Instruction">
            <a:extLst>
              <a:ext uri="{FF2B5EF4-FFF2-40B4-BE49-F238E27FC236}">
                <a16:creationId xmlns:a16="http://schemas.microsoft.com/office/drawing/2014/main" id="{514A5129-EADD-4658-AEA4-A52BFD2E920E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58" name="Rechte verbindingslijn 11">
              <a:extLst>
                <a:ext uri="{FF2B5EF4-FFF2-40B4-BE49-F238E27FC236}">
                  <a16:creationId xmlns:a16="http://schemas.microsoft.com/office/drawing/2014/main" id="{04A0C8E1-2B93-44E8-90B1-B0B173723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9" name="Rechthoek 21">
              <a:extLst>
                <a:ext uri="{FF2B5EF4-FFF2-40B4-BE49-F238E27FC236}">
                  <a16:creationId xmlns:a16="http://schemas.microsoft.com/office/drawing/2014/main" id="{394810A1-C967-4336-9C25-B2F3E20466FC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0" name="Ovaal 22">
              <a:extLst>
                <a:ext uri="{FF2B5EF4-FFF2-40B4-BE49-F238E27FC236}">
                  <a16:creationId xmlns:a16="http://schemas.microsoft.com/office/drawing/2014/main" id="{85B6FABB-F3F8-4D6D-86B1-AC586A1AB64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61" name="Rechte verbindingslijn 23">
              <a:extLst>
                <a:ext uri="{FF2B5EF4-FFF2-40B4-BE49-F238E27FC236}">
                  <a16:creationId xmlns:a16="http://schemas.microsoft.com/office/drawing/2014/main" id="{E7F10D51-E1C1-4CF2-A830-240E5002C1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2" name="Groep 24">
              <a:extLst>
                <a:ext uri="{FF2B5EF4-FFF2-40B4-BE49-F238E27FC236}">
                  <a16:creationId xmlns:a16="http://schemas.microsoft.com/office/drawing/2014/main" id="{7119CE6E-E3E8-43EF-AEF9-ABC345E48FBC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74" name="Rechthoek 36">
                <a:extLst>
                  <a:ext uri="{FF2B5EF4-FFF2-40B4-BE49-F238E27FC236}">
                    <a16:creationId xmlns:a16="http://schemas.microsoft.com/office/drawing/2014/main" id="{1E69DBB6-57C5-4192-96A1-DF5F9CCE835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75" name="Rechte verbindingslijn 37">
                <a:extLst>
                  <a:ext uri="{FF2B5EF4-FFF2-40B4-BE49-F238E27FC236}">
                    <a16:creationId xmlns:a16="http://schemas.microsoft.com/office/drawing/2014/main" id="{0BD03F1A-3C3A-41F9-B8B5-1013E04D3A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38">
                <a:extLst>
                  <a:ext uri="{FF2B5EF4-FFF2-40B4-BE49-F238E27FC236}">
                    <a16:creationId xmlns:a16="http://schemas.microsoft.com/office/drawing/2014/main" id="{F7D615BA-81A2-413D-914E-E4C43CF832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hthoek 39">
                <a:extLst>
                  <a:ext uri="{FF2B5EF4-FFF2-40B4-BE49-F238E27FC236}">
                    <a16:creationId xmlns:a16="http://schemas.microsoft.com/office/drawing/2014/main" id="{1A4E8349-FAF2-4BD9-B499-B29E4D7255D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8" name="Groep 40">
                <a:extLst>
                  <a:ext uri="{FF2B5EF4-FFF2-40B4-BE49-F238E27FC236}">
                    <a16:creationId xmlns:a16="http://schemas.microsoft.com/office/drawing/2014/main" id="{99AB950D-88CB-4690-95BE-C2728F192A0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17" name="Groep 79">
                  <a:extLst>
                    <a:ext uri="{FF2B5EF4-FFF2-40B4-BE49-F238E27FC236}">
                      <a16:creationId xmlns:a16="http://schemas.microsoft.com/office/drawing/2014/main" id="{89B1C34F-54E1-470B-8958-2A67DC1C47D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21" name="Rechte verbindingslijn 83">
                    <a:extLst>
                      <a:ext uri="{FF2B5EF4-FFF2-40B4-BE49-F238E27FC236}">
                        <a16:creationId xmlns:a16="http://schemas.microsoft.com/office/drawing/2014/main" id="{DD56ED16-7532-4C6D-B20E-1252E3EB8D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84">
                    <a:extLst>
                      <a:ext uri="{FF2B5EF4-FFF2-40B4-BE49-F238E27FC236}">
                        <a16:creationId xmlns:a16="http://schemas.microsoft.com/office/drawing/2014/main" id="{BCF074FA-EAA8-4FBA-979D-3CAD6F40CC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85">
                    <a:extLst>
                      <a:ext uri="{FF2B5EF4-FFF2-40B4-BE49-F238E27FC236}">
                        <a16:creationId xmlns:a16="http://schemas.microsoft.com/office/drawing/2014/main" id="{074BEC97-1AD7-426F-8C78-FE143C1FFF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86">
                    <a:extLst>
                      <a:ext uri="{FF2B5EF4-FFF2-40B4-BE49-F238E27FC236}">
                        <a16:creationId xmlns:a16="http://schemas.microsoft.com/office/drawing/2014/main" id="{F2A24B3A-60B6-46F8-9BA8-1FC227A426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87">
                    <a:extLst>
                      <a:ext uri="{FF2B5EF4-FFF2-40B4-BE49-F238E27FC236}">
                        <a16:creationId xmlns:a16="http://schemas.microsoft.com/office/drawing/2014/main" id="{277AE8DD-D513-42B7-849F-E56214F76F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8" name="Groep 80">
                  <a:extLst>
                    <a:ext uri="{FF2B5EF4-FFF2-40B4-BE49-F238E27FC236}">
                      <a16:creationId xmlns:a16="http://schemas.microsoft.com/office/drawing/2014/main" id="{362239B1-AA71-43C3-BFF7-EB52EEE89A0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9" name="Rechthoek 81">
                    <a:extLst>
                      <a:ext uri="{FF2B5EF4-FFF2-40B4-BE49-F238E27FC236}">
                        <a16:creationId xmlns:a16="http://schemas.microsoft.com/office/drawing/2014/main" id="{FBCAD868-4FFF-42A2-A2DA-24742B4CD5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Pijl: punthaak 82">
                    <a:extLst>
                      <a:ext uri="{FF2B5EF4-FFF2-40B4-BE49-F238E27FC236}">
                        <a16:creationId xmlns:a16="http://schemas.microsoft.com/office/drawing/2014/main" id="{1380BECF-4780-489A-B438-29F97ECBB35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79" name="Groep 41">
                <a:extLst>
                  <a:ext uri="{FF2B5EF4-FFF2-40B4-BE49-F238E27FC236}">
                    <a16:creationId xmlns:a16="http://schemas.microsoft.com/office/drawing/2014/main" id="{D74003CB-2B54-424C-80CC-3F8FA9FF068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08" name="Groep 70">
                  <a:extLst>
                    <a:ext uri="{FF2B5EF4-FFF2-40B4-BE49-F238E27FC236}">
                      <a16:creationId xmlns:a16="http://schemas.microsoft.com/office/drawing/2014/main" id="{7C80753D-7FA8-4D51-8C6B-30884B3FC4F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12" name="Rechte verbindingslijn 74">
                    <a:extLst>
                      <a:ext uri="{FF2B5EF4-FFF2-40B4-BE49-F238E27FC236}">
                        <a16:creationId xmlns:a16="http://schemas.microsoft.com/office/drawing/2014/main" id="{E9DA0FFC-64F5-465E-AADC-BF20E7FF2B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75">
                    <a:extLst>
                      <a:ext uri="{FF2B5EF4-FFF2-40B4-BE49-F238E27FC236}">
                        <a16:creationId xmlns:a16="http://schemas.microsoft.com/office/drawing/2014/main" id="{B9D8BBFC-F514-44E3-9B19-932C31995D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76">
                    <a:extLst>
                      <a:ext uri="{FF2B5EF4-FFF2-40B4-BE49-F238E27FC236}">
                        <a16:creationId xmlns:a16="http://schemas.microsoft.com/office/drawing/2014/main" id="{D28BC705-BB3F-45ED-8123-3A6A2B9E78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77">
                    <a:extLst>
                      <a:ext uri="{FF2B5EF4-FFF2-40B4-BE49-F238E27FC236}">
                        <a16:creationId xmlns:a16="http://schemas.microsoft.com/office/drawing/2014/main" id="{8F842DD9-F60F-4466-B15F-C06B563EB1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78">
                    <a:extLst>
                      <a:ext uri="{FF2B5EF4-FFF2-40B4-BE49-F238E27FC236}">
                        <a16:creationId xmlns:a16="http://schemas.microsoft.com/office/drawing/2014/main" id="{ECA7A089-206B-497B-9DDF-8B7F7D081B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09" name="Groep 71">
                  <a:extLst>
                    <a:ext uri="{FF2B5EF4-FFF2-40B4-BE49-F238E27FC236}">
                      <a16:creationId xmlns:a16="http://schemas.microsoft.com/office/drawing/2014/main" id="{6BE0E0C8-14AD-482B-B2CF-762E7B57AF1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0" name="Rechthoek 72">
                    <a:extLst>
                      <a:ext uri="{FF2B5EF4-FFF2-40B4-BE49-F238E27FC236}">
                        <a16:creationId xmlns:a16="http://schemas.microsoft.com/office/drawing/2014/main" id="{3B8E0E92-8085-40D5-BF18-D0AC39E4BC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Pijl: punthaak 73">
                    <a:extLst>
                      <a:ext uri="{FF2B5EF4-FFF2-40B4-BE49-F238E27FC236}">
                        <a16:creationId xmlns:a16="http://schemas.microsoft.com/office/drawing/2014/main" id="{EEA45A78-C2F9-4F50-94A5-832044AC38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0" name="Rechte verbindingslijn 42">
                <a:extLst>
                  <a:ext uri="{FF2B5EF4-FFF2-40B4-BE49-F238E27FC236}">
                    <a16:creationId xmlns:a16="http://schemas.microsoft.com/office/drawing/2014/main" id="{5CE4EC5E-8CBF-4097-A8E5-C25890096D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81" name="Rechte verbindingslijn 43">
                <a:extLst>
                  <a:ext uri="{FF2B5EF4-FFF2-40B4-BE49-F238E27FC236}">
                    <a16:creationId xmlns:a16="http://schemas.microsoft.com/office/drawing/2014/main" id="{9E9CA6E7-04AF-4B5D-9F4E-65789D7A3E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82" name="Groep 44">
                <a:extLst>
                  <a:ext uri="{FF2B5EF4-FFF2-40B4-BE49-F238E27FC236}">
                    <a16:creationId xmlns:a16="http://schemas.microsoft.com/office/drawing/2014/main" id="{2476EE25-279F-4574-9044-B002AD3757C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97" name="Rechthoek 59">
                  <a:extLst>
                    <a:ext uri="{FF2B5EF4-FFF2-40B4-BE49-F238E27FC236}">
                      <a16:creationId xmlns:a16="http://schemas.microsoft.com/office/drawing/2014/main" id="{99E2E76E-E5AC-4529-83AF-7DD7948B5E25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8" name="Groep 60">
                  <a:extLst>
                    <a:ext uri="{FF2B5EF4-FFF2-40B4-BE49-F238E27FC236}">
                      <a16:creationId xmlns:a16="http://schemas.microsoft.com/office/drawing/2014/main" id="{3FFAB8AD-C960-4895-9ED7-B2A4A71AE8C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99" name="Groep 61">
                    <a:extLst>
                      <a:ext uri="{FF2B5EF4-FFF2-40B4-BE49-F238E27FC236}">
                        <a16:creationId xmlns:a16="http://schemas.microsoft.com/office/drawing/2014/main" id="{711AAAAB-23A6-4947-96C0-7992CB4C5D2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03" name="Rechte verbindingslijn 65">
                      <a:extLst>
                        <a:ext uri="{FF2B5EF4-FFF2-40B4-BE49-F238E27FC236}">
                          <a16:creationId xmlns:a16="http://schemas.microsoft.com/office/drawing/2014/main" id="{0CFF3464-D78B-4767-B1D0-1068A0C163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66">
                      <a:extLst>
                        <a:ext uri="{FF2B5EF4-FFF2-40B4-BE49-F238E27FC236}">
                          <a16:creationId xmlns:a16="http://schemas.microsoft.com/office/drawing/2014/main" id="{CBA980D0-4D00-4D3A-822C-9E962B226E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67">
                      <a:extLst>
                        <a:ext uri="{FF2B5EF4-FFF2-40B4-BE49-F238E27FC236}">
                          <a16:creationId xmlns:a16="http://schemas.microsoft.com/office/drawing/2014/main" id="{8578FFEA-F1D2-439F-9B73-00E703B96C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68">
                      <a:extLst>
                        <a:ext uri="{FF2B5EF4-FFF2-40B4-BE49-F238E27FC236}">
                          <a16:creationId xmlns:a16="http://schemas.microsoft.com/office/drawing/2014/main" id="{E1EDC395-0795-4489-8913-4B24C25FA1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69">
                      <a:extLst>
                        <a:ext uri="{FF2B5EF4-FFF2-40B4-BE49-F238E27FC236}">
                          <a16:creationId xmlns:a16="http://schemas.microsoft.com/office/drawing/2014/main" id="{F8BDEC60-5D76-411C-9C91-28216D43E2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0" name="Groep 62">
                    <a:extLst>
                      <a:ext uri="{FF2B5EF4-FFF2-40B4-BE49-F238E27FC236}">
                        <a16:creationId xmlns:a16="http://schemas.microsoft.com/office/drawing/2014/main" id="{FC83C51E-BE31-4DC6-9786-C56EDE1C2FA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01" name="Rechthoek 63">
                      <a:extLst>
                        <a:ext uri="{FF2B5EF4-FFF2-40B4-BE49-F238E27FC236}">
                          <a16:creationId xmlns:a16="http://schemas.microsoft.com/office/drawing/2014/main" id="{222489F9-45FE-4376-9346-62BA285B97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2" name="Pijl: punthaak 64">
                      <a:extLst>
                        <a:ext uri="{FF2B5EF4-FFF2-40B4-BE49-F238E27FC236}">
                          <a16:creationId xmlns:a16="http://schemas.microsoft.com/office/drawing/2014/main" id="{5EF93349-6689-411A-8128-D9D2E12A53E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3" name="Groep 45">
                <a:extLst>
                  <a:ext uri="{FF2B5EF4-FFF2-40B4-BE49-F238E27FC236}">
                    <a16:creationId xmlns:a16="http://schemas.microsoft.com/office/drawing/2014/main" id="{44C6B0A1-5F12-4A02-80FD-6512E6E528E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86" name="Rechthoek 48">
                  <a:extLst>
                    <a:ext uri="{FF2B5EF4-FFF2-40B4-BE49-F238E27FC236}">
                      <a16:creationId xmlns:a16="http://schemas.microsoft.com/office/drawing/2014/main" id="{23131972-0971-4A72-9486-C98F502A345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7" name="Groep 49">
                  <a:extLst>
                    <a:ext uri="{FF2B5EF4-FFF2-40B4-BE49-F238E27FC236}">
                      <a16:creationId xmlns:a16="http://schemas.microsoft.com/office/drawing/2014/main" id="{315E740F-908C-40C5-AEF4-E20BE12F599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88" name="Groep 50">
                    <a:extLst>
                      <a:ext uri="{FF2B5EF4-FFF2-40B4-BE49-F238E27FC236}">
                        <a16:creationId xmlns:a16="http://schemas.microsoft.com/office/drawing/2014/main" id="{782D1989-3008-4D58-8429-565DB560DF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92" name="Rechte verbindingslijn 54">
                      <a:extLst>
                        <a:ext uri="{FF2B5EF4-FFF2-40B4-BE49-F238E27FC236}">
                          <a16:creationId xmlns:a16="http://schemas.microsoft.com/office/drawing/2014/main" id="{D4805ED5-D59E-4DFF-A391-A4CB235661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3" name="Rechte verbindingslijn 55">
                      <a:extLst>
                        <a:ext uri="{FF2B5EF4-FFF2-40B4-BE49-F238E27FC236}">
                          <a16:creationId xmlns:a16="http://schemas.microsoft.com/office/drawing/2014/main" id="{63AC2092-9977-4F31-B54C-D43696119C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56">
                      <a:extLst>
                        <a:ext uri="{FF2B5EF4-FFF2-40B4-BE49-F238E27FC236}">
                          <a16:creationId xmlns:a16="http://schemas.microsoft.com/office/drawing/2014/main" id="{0EA70404-010B-4D72-B32D-E685E89977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57">
                      <a:extLst>
                        <a:ext uri="{FF2B5EF4-FFF2-40B4-BE49-F238E27FC236}">
                          <a16:creationId xmlns:a16="http://schemas.microsoft.com/office/drawing/2014/main" id="{A4BFBDF1-1071-4B4F-9E30-6693F91877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58">
                      <a:extLst>
                        <a:ext uri="{FF2B5EF4-FFF2-40B4-BE49-F238E27FC236}">
                          <a16:creationId xmlns:a16="http://schemas.microsoft.com/office/drawing/2014/main" id="{02EAE2DC-06AC-4B21-A1A7-A02DF138CC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89" name="Groep 51">
                    <a:extLst>
                      <a:ext uri="{FF2B5EF4-FFF2-40B4-BE49-F238E27FC236}">
                        <a16:creationId xmlns:a16="http://schemas.microsoft.com/office/drawing/2014/main" id="{C6BA58FE-CF47-4234-8E03-66F855D7116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0" name="Rechthoek 52">
                      <a:extLst>
                        <a:ext uri="{FF2B5EF4-FFF2-40B4-BE49-F238E27FC236}">
                          <a16:creationId xmlns:a16="http://schemas.microsoft.com/office/drawing/2014/main" id="{FB18DC03-AD68-466E-8BBA-1DC8D9CFD70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Pijl: punthaak 53">
                      <a:extLst>
                        <a:ext uri="{FF2B5EF4-FFF2-40B4-BE49-F238E27FC236}">
                          <a16:creationId xmlns:a16="http://schemas.microsoft.com/office/drawing/2014/main" id="{54EF3EFF-4BAE-4BA3-AEB9-E3F85689624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4" name="Rechthoek 46">
                <a:extLst>
                  <a:ext uri="{FF2B5EF4-FFF2-40B4-BE49-F238E27FC236}">
                    <a16:creationId xmlns:a16="http://schemas.microsoft.com/office/drawing/2014/main" id="{017899A5-ECA0-4BB9-A4FD-F015002F950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85" name="Rechthoek 47">
                <a:extLst>
                  <a:ext uri="{FF2B5EF4-FFF2-40B4-BE49-F238E27FC236}">
                    <a16:creationId xmlns:a16="http://schemas.microsoft.com/office/drawing/2014/main" id="{24C5D9CE-A501-402D-9E3E-DB349B11D82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63" name="Rechte verbindingslijn 25">
              <a:extLst>
                <a:ext uri="{FF2B5EF4-FFF2-40B4-BE49-F238E27FC236}">
                  <a16:creationId xmlns:a16="http://schemas.microsoft.com/office/drawing/2014/main" id="{56C6443F-DF1F-4946-83AA-35C531D1A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4" name="Rechthoek 26">
              <a:extLst>
                <a:ext uri="{FF2B5EF4-FFF2-40B4-BE49-F238E27FC236}">
                  <a16:creationId xmlns:a16="http://schemas.microsoft.com/office/drawing/2014/main" id="{F275CEB2-D5A0-40BB-BD49-EC7BB26E9BB8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65" name="Ovaal 27">
              <a:extLst>
                <a:ext uri="{FF2B5EF4-FFF2-40B4-BE49-F238E27FC236}">
                  <a16:creationId xmlns:a16="http://schemas.microsoft.com/office/drawing/2014/main" id="{A90CD053-1FAB-4E92-B4CF-A17D71EA1345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6" name="Rechthoek 28">
              <a:extLst>
                <a:ext uri="{FF2B5EF4-FFF2-40B4-BE49-F238E27FC236}">
                  <a16:creationId xmlns:a16="http://schemas.microsoft.com/office/drawing/2014/main" id="{F98EF264-B844-45F8-BF2D-8D070B2F910F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67" name="Ovaal 29">
              <a:extLst>
                <a:ext uri="{FF2B5EF4-FFF2-40B4-BE49-F238E27FC236}">
                  <a16:creationId xmlns:a16="http://schemas.microsoft.com/office/drawing/2014/main" id="{CB75FF74-AB64-47C9-AFCE-51531A76C07C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8" name="Rechthoek 30">
              <a:extLst>
                <a:ext uri="{FF2B5EF4-FFF2-40B4-BE49-F238E27FC236}">
                  <a16:creationId xmlns:a16="http://schemas.microsoft.com/office/drawing/2014/main" id="{C7490C63-EBA7-4A06-A956-1B186B3E8A31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69" name="Ovaal 31">
              <a:extLst>
                <a:ext uri="{FF2B5EF4-FFF2-40B4-BE49-F238E27FC236}">
                  <a16:creationId xmlns:a16="http://schemas.microsoft.com/office/drawing/2014/main" id="{2612D87A-BD24-432B-9CDE-3E10EC0E54C4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0" name="Rechthoek 32">
              <a:extLst>
                <a:ext uri="{FF2B5EF4-FFF2-40B4-BE49-F238E27FC236}">
                  <a16:creationId xmlns:a16="http://schemas.microsoft.com/office/drawing/2014/main" id="{59526D14-80E4-4B32-845F-ED40B21562B1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71" name="Ovaal 33">
              <a:extLst>
                <a:ext uri="{FF2B5EF4-FFF2-40B4-BE49-F238E27FC236}">
                  <a16:creationId xmlns:a16="http://schemas.microsoft.com/office/drawing/2014/main" id="{3C95BBF2-57C2-47E8-AABB-45D80BABD05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72" name="Rechthoek 34">
              <a:extLst>
                <a:ext uri="{FF2B5EF4-FFF2-40B4-BE49-F238E27FC236}">
                  <a16:creationId xmlns:a16="http://schemas.microsoft.com/office/drawing/2014/main" id="{A944E264-8FC4-487E-A696-D7FA0996D40E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73" name="Rechthoek 35">
              <a:extLst>
                <a:ext uri="{FF2B5EF4-FFF2-40B4-BE49-F238E27FC236}">
                  <a16:creationId xmlns:a16="http://schemas.microsoft.com/office/drawing/2014/main" id="{21C3C89E-F7C7-4DC3-B671-CB4330B9E6A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4016984-CFE2-4755-9B2F-4E4B82A20F53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9C5FF71-98F9-4877-8DB4-1A22A498B1BC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0D2894B8-26AD-4912-8CBE-139716B866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44" name="Instruction">
                <a:extLst>
                  <a:ext uri="{FF2B5EF4-FFF2-40B4-BE49-F238E27FC236}">
                    <a16:creationId xmlns:a16="http://schemas.microsoft.com/office/drawing/2014/main" id="{ABF14602-2B63-40A9-BAB2-23162BFB4E29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45" name="Rechthoek 68">
                  <a:extLst>
                    <a:ext uri="{FF2B5EF4-FFF2-40B4-BE49-F238E27FC236}">
                      <a16:creationId xmlns:a16="http://schemas.microsoft.com/office/drawing/2014/main" id="{BE558F7F-D3E0-427E-AE65-3389C03A4BA1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46" name="Ovaal 69">
                  <a:extLst>
                    <a:ext uri="{FF2B5EF4-FFF2-40B4-BE49-F238E27FC236}">
                      <a16:creationId xmlns:a16="http://schemas.microsoft.com/office/drawing/2014/main" id="{3628DF48-16E6-4DD4-9C02-90B89F990E84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147" name="Rechte verbindingslijn 70">
                  <a:extLst>
                    <a:ext uri="{FF2B5EF4-FFF2-40B4-BE49-F238E27FC236}">
                      <a16:creationId xmlns:a16="http://schemas.microsoft.com/office/drawing/2014/main" id="{36087E0C-AFB0-48D9-B76C-0BCFBCA4F70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148" name="Rechte verbindingslijn 71">
                  <a:extLst>
                    <a:ext uri="{FF2B5EF4-FFF2-40B4-BE49-F238E27FC236}">
                      <a16:creationId xmlns:a16="http://schemas.microsoft.com/office/drawing/2014/main" id="{DF708EEE-B61C-4181-932E-82EB2EDEA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49" name="Rechthoek 72">
                  <a:extLst>
                    <a:ext uri="{FF2B5EF4-FFF2-40B4-BE49-F238E27FC236}">
                      <a16:creationId xmlns:a16="http://schemas.microsoft.com/office/drawing/2014/main" id="{BA3E08C9-56CC-41E9-8130-2D30D6F70B72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150" name="Rechte verbindingslijn 73">
                  <a:extLst>
                    <a:ext uri="{FF2B5EF4-FFF2-40B4-BE49-F238E27FC236}">
                      <a16:creationId xmlns:a16="http://schemas.microsoft.com/office/drawing/2014/main" id="{7FC784BD-F9FC-485E-A772-C6FD234EFCC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51" name="Ovaal 74">
                  <a:extLst>
                    <a:ext uri="{FF2B5EF4-FFF2-40B4-BE49-F238E27FC236}">
                      <a16:creationId xmlns:a16="http://schemas.microsoft.com/office/drawing/2014/main" id="{B4E27D59-BCEB-40A0-A267-85BD44BEACAE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152" name="Rechthoek 75">
                  <a:extLst>
                    <a:ext uri="{FF2B5EF4-FFF2-40B4-BE49-F238E27FC236}">
                      <a16:creationId xmlns:a16="http://schemas.microsoft.com/office/drawing/2014/main" id="{F7AA2D3B-D168-4976-98AF-FC3DF65B1EBF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53" name="Groep 76">
                  <a:extLst>
                    <a:ext uri="{FF2B5EF4-FFF2-40B4-BE49-F238E27FC236}">
                      <a16:creationId xmlns:a16="http://schemas.microsoft.com/office/drawing/2014/main" id="{60922B5A-2A0F-44AB-BE01-48DD2D5A4CB2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87" name="Rechthoek 116">
                    <a:extLst>
                      <a:ext uri="{FF2B5EF4-FFF2-40B4-BE49-F238E27FC236}">
                        <a16:creationId xmlns:a16="http://schemas.microsoft.com/office/drawing/2014/main" id="{004CFDFE-B0A4-4296-A8F3-DD3BECAD5C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88" name="Rechte verbindingslijn 117">
                    <a:extLst>
                      <a:ext uri="{FF2B5EF4-FFF2-40B4-BE49-F238E27FC236}">
                        <a16:creationId xmlns:a16="http://schemas.microsoft.com/office/drawing/2014/main" id="{3B9C174F-C897-4FF5-B318-F009A61B3E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89" name="Gelijkbenige driehoek 118">
                    <a:extLst>
                      <a:ext uri="{FF2B5EF4-FFF2-40B4-BE49-F238E27FC236}">
                        <a16:creationId xmlns:a16="http://schemas.microsoft.com/office/drawing/2014/main" id="{865D72C2-F8A2-49FA-8EF7-B0A85D25421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4" name="Groep 77">
                  <a:extLst>
                    <a:ext uri="{FF2B5EF4-FFF2-40B4-BE49-F238E27FC236}">
                      <a16:creationId xmlns:a16="http://schemas.microsoft.com/office/drawing/2014/main" id="{234ED7B4-77C1-42BE-B52C-5EF7CDAB6EDE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81" name="Rechthoek 110">
                    <a:extLst>
                      <a:ext uri="{FF2B5EF4-FFF2-40B4-BE49-F238E27FC236}">
                        <a16:creationId xmlns:a16="http://schemas.microsoft.com/office/drawing/2014/main" id="{EAFECCF5-3EDE-4739-9B62-BFCC6C02C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" name="Ovaal 111">
                    <a:extLst>
                      <a:ext uri="{FF2B5EF4-FFF2-40B4-BE49-F238E27FC236}">
                        <a16:creationId xmlns:a16="http://schemas.microsoft.com/office/drawing/2014/main" id="{57682EA3-C997-43F6-886C-DCC5043BC4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Vrije vorm: vorm 112">
                    <a:extLst>
                      <a:ext uri="{FF2B5EF4-FFF2-40B4-BE49-F238E27FC236}">
                        <a16:creationId xmlns:a16="http://schemas.microsoft.com/office/drawing/2014/main" id="{24EF76C6-3797-4D7E-95BB-18A81814769B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: afgeronde hoeken 113">
                    <a:extLst>
                      <a:ext uri="{FF2B5EF4-FFF2-40B4-BE49-F238E27FC236}">
                        <a16:creationId xmlns:a16="http://schemas.microsoft.com/office/drawing/2014/main" id="{DA494689-C763-4565-9E39-4DBEF0201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5" name="Rechte verbindingslijn 114">
                    <a:extLst>
                      <a:ext uri="{FF2B5EF4-FFF2-40B4-BE49-F238E27FC236}">
                        <a16:creationId xmlns:a16="http://schemas.microsoft.com/office/drawing/2014/main" id="{B27B60AA-7243-4890-9360-ABABBE97F2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6" name="Rechte verbindingslijn 115">
                    <a:extLst>
                      <a:ext uri="{FF2B5EF4-FFF2-40B4-BE49-F238E27FC236}">
                        <a16:creationId xmlns:a16="http://schemas.microsoft.com/office/drawing/2014/main" id="{0F6AD64F-AD46-4481-A745-893D9D060DF9}"/>
                      </a:ext>
                    </a:extLst>
                  </p:cNvPr>
                  <p:cNvCxnSpPr>
                    <a:cxnSpLocks/>
                    <a:stCxn id="184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55" name="Ovaal 78">
                  <a:extLst>
                    <a:ext uri="{FF2B5EF4-FFF2-40B4-BE49-F238E27FC236}">
                      <a16:creationId xmlns:a16="http://schemas.microsoft.com/office/drawing/2014/main" id="{CB4A0600-6EAC-477A-91FB-12E021F941E9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156" name="Rechthoek 79">
                  <a:extLst>
                    <a:ext uri="{FF2B5EF4-FFF2-40B4-BE49-F238E27FC236}">
                      <a16:creationId xmlns:a16="http://schemas.microsoft.com/office/drawing/2014/main" id="{CD650B4A-D80F-450D-8743-6E8761806336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57" name="Rechte verbindingslijn 80">
                  <a:extLst>
                    <a:ext uri="{FF2B5EF4-FFF2-40B4-BE49-F238E27FC236}">
                      <a16:creationId xmlns:a16="http://schemas.microsoft.com/office/drawing/2014/main" id="{EC73A0A3-60BE-4629-8220-FA053BE4DDA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158" name="Groep 88">
                  <a:extLst>
                    <a:ext uri="{FF2B5EF4-FFF2-40B4-BE49-F238E27FC236}">
                      <a16:creationId xmlns:a16="http://schemas.microsoft.com/office/drawing/2014/main" id="{1C94E9CD-6DD8-48CC-BCA3-959D6DA6DFD5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160" name="Rechthoek 89">
                    <a:extLst>
                      <a:ext uri="{FF2B5EF4-FFF2-40B4-BE49-F238E27FC236}">
                        <a16:creationId xmlns:a16="http://schemas.microsoft.com/office/drawing/2014/main" id="{5B861C7B-41E1-4465-A616-EB8F377BBF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Rechthoek 90">
                    <a:extLst>
                      <a:ext uri="{FF2B5EF4-FFF2-40B4-BE49-F238E27FC236}">
                        <a16:creationId xmlns:a16="http://schemas.microsoft.com/office/drawing/2014/main" id="{79CA2A06-2516-47D0-A22A-0B7B249F9D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62" name="Groep 91">
                    <a:extLst>
                      <a:ext uri="{FF2B5EF4-FFF2-40B4-BE49-F238E27FC236}">
                        <a16:creationId xmlns:a16="http://schemas.microsoft.com/office/drawing/2014/main" id="{2A47C0DC-2103-4EBC-928A-5DFFB8DCFC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75" name="Rechthoek: afgeronde hoeken 104">
                      <a:extLst>
                        <a:ext uri="{FF2B5EF4-FFF2-40B4-BE49-F238E27FC236}">
                          <a16:creationId xmlns:a16="http://schemas.microsoft.com/office/drawing/2014/main" id="{240F48EB-5071-4A7B-A12C-0C38D333FB4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6" name="Rechthoek 105">
                      <a:extLst>
                        <a:ext uri="{FF2B5EF4-FFF2-40B4-BE49-F238E27FC236}">
                          <a16:creationId xmlns:a16="http://schemas.microsoft.com/office/drawing/2014/main" id="{F3871C18-E531-4EE4-A7E7-7CB8480616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Rechthoek 106">
                      <a:extLst>
                        <a:ext uri="{FF2B5EF4-FFF2-40B4-BE49-F238E27FC236}">
                          <a16:creationId xmlns:a16="http://schemas.microsoft.com/office/drawing/2014/main" id="{57065CB5-EBF7-4769-809B-9BD632B419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8" name="Rechthoek 107">
                      <a:extLst>
                        <a:ext uri="{FF2B5EF4-FFF2-40B4-BE49-F238E27FC236}">
                          <a16:creationId xmlns:a16="http://schemas.microsoft.com/office/drawing/2014/main" id="{90FF3FD5-6B6A-4344-B81A-03031E8F559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9" name="Rechthoek 108">
                      <a:extLst>
                        <a:ext uri="{FF2B5EF4-FFF2-40B4-BE49-F238E27FC236}">
                          <a16:creationId xmlns:a16="http://schemas.microsoft.com/office/drawing/2014/main" id="{FA7D637F-CBCA-45A8-BBE6-1560BFAFDE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0" name="Rechthoek 109">
                      <a:extLst>
                        <a:ext uri="{FF2B5EF4-FFF2-40B4-BE49-F238E27FC236}">
                          <a16:creationId xmlns:a16="http://schemas.microsoft.com/office/drawing/2014/main" id="{FF5ECD96-B7CF-4FBE-AD89-CEE3CC38D6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3" name="Groep 92">
                    <a:extLst>
                      <a:ext uri="{FF2B5EF4-FFF2-40B4-BE49-F238E27FC236}">
                        <a16:creationId xmlns:a16="http://schemas.microsoft.com/office/drawing/2014/main" id="{C968DDE6-96C4-4A7E-9A5E-666045D6ED5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67" name="Groep 96">
                      <a:extLst>
                        <a:ext uri="{FF2B5EF4-FFF2-40B4-BE49-F238E27FC236}">
                          <a16:creationId xmlns:a16="http://schemas.microsoft.com/office/drawing/2014/main" id="{78816F00-FA37-41DD-8DE9-A3C64A297A1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69" name="Rechthoek: afgeronde hoeken 98">
                        <a:extLst>
                          <a:ext uri="{FF2B5EF4-FFF2-40B4-BE49-F238E27FC236}">
                            <a16:creationId xmlns:a16="http://schemas.microsoft.com/office/drawing/2014/main" id="{4BDD913B-D96E-46B4-ABD9-0534BF33F95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0" name="Rechthoek 99">
                        <a:extLst>
                          <a:ext uri="{FF2B5EF4-FFF2-40B4-BE49-F238E27FC236}">
                            <a16:creationId xmlns:a16="http://schemas.microsoft.com/office/drawing/2014/main" id="{B924561A-BF4F-41C0-A662-3AB085029F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1" name="Rechthoek 100">
                        <a:extLst>
                          <a:ext uri="{FF2B5EF4-FFF2-40B4-BE49-F238E27FC236}">
                            <a16:creationId xmlns:a16="http://schemas.microsoft.com/office/drawing/2014/main" id="{3BC93722-D505-4EA1-B9C9-15CF5A0FB2B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2" name="Rechthoek 101">
                        <a:extLst>
                          <a:ext uri="{FF2B5EF4-FFF2-40B4-BE49-F238E27FC236}">
                            <a16:creationId xmlns:a16="http://schemas.microsoft.com/office/drawing/2014/main" id="{9B6F8474-16FD-4292-8939-2EFB62F46B4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3" name="Rechthoek 102">
                        <a:extLst>
                          <a:ext uri="{FF2B5EF4-FFF2-40B4-BE49-F238E27FC236}">
                            <a16:creationId xmlns:a16="http://schemas.microsoft.com/office/drawing/2014/main" id="{AB20A522-B11E-4764-ADE7-A37449CF6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Rechthoek 103">
                        <a:extLst>
                          <a:ext uri="{FF2B5EF4-FFF2-40B4-BE49-F238E27FC236}">
                            <a16:creationId xmlns:a16="http://schemas.microsoft.com/office/drawing/2014/main" id="{B8D3247D-A9F5-4C55-BD77-FFA1F8A14C9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68" name="Boog 97">
                      <a:extLst>
                        <a:ext uri="{FF2B5EF4-FFF2-40B4-BE49-F238E27FC236}">
                          <a16:creationId xmlns:a16="http://schemas.microsoft.com/office/drawing/2014/main" id="{D591016B-5A61-4917-BA6F-D5F7AFDB53DB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64" name="Tekstvak 93">
                    <a:extLst>
                      <a:ext uri="{FF2B5EF4-FFF2-40B4-BE49-F238E27FC236}">
                        <a16:creationId xmlns:a16="http://schemas.microsoft.com/office/drawing/2014/main" id="{88A7FE6C-24F6-4761-8710-6288D0F9B7D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65" name="Tekstvak 94">
                    <a:extLst>
                      <a:ext uri="{FF2B5EF4-FFF2-40B4-BE49-F238E27FC236}">
                        <a16:creationId xmlns:a16="http://schemas.microsoft.com/office/drawing/2014/main" id="{C59FCFBD-6D50-42F5-B6DC-C67D71B4A0FC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66" name="Picture 3">
                    <a:extLst>
                      <a:ext uri="{FF2B5EF4-FFF2-40B4-BE49-F238E27FC236}">
                        <a16:creationId xmlns:a16="http://schemas.microsoft.com/office/drawing/2014/main" id="{76924BC9-3D89-40CF-BD03-1CC38B1FF05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159" name="Rechte verbindingslijn 73">
                  <a:extLst>
                    <a:ext uri="{FF2B5EF4-FFF2-40B4-BE49-F238E27FC236}">
                      <a16:creationId xmlns:a16="http://schemas.microsoft.com/office/drawing/2014/main" id="{29AECFFE-523C-48AC-97F9-D2C0E196EAC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128" name="Ovaal 114">
              <a:extLst>
                <a:ext uri="{FF2B5EF4-FFF2-40B4-BE49-F238E27FC236}">
                  <a16:creationId xmlns:a16="http://schemas.microsoft.com/office/drawing/2014/main" id="{CD31F8DE-7A0C-48F3-A943-B2E172C7056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29" name="Rechthoek 115">
              <a:extLst>
                <a:ext uri="{FF2B5EF4-FFF2-40B4-BE49-F238E27FC236}">
                  <a16:creationId xmlns:a16="http://schemas.microsoft.com/office/drawing/2014/main" id="{9EB15BB8-DE4E-4D51-9810-C50DA096B512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30" name="Groep 117">
              <a:extLst>
                <a:ext uri="{FF2B5EF4-FFF2-40B4-BE49-F238E27FC236}">
                  <a16:creationId xmlns:a16="http://schemas.microsoft.com/office/drawing/2014/main" id="{0E775627-6931-428E-9954-489DA04B5DB6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138" name="Groep 118">
                <a:extLst>
                  <a:ext uri="{FF2B5EF4-FFF2-40B4-BE49-F238E27FC236}">
                    <a16:creationId xmlns:a16="http://schemas.microsoft.com/office/drawing/2014/main" id="{87DD54FF-836B-45FD-BC26-6404CA20D69A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141" name="Rechthoek 126">
                  <a:extLst>
                    <a:ext uri="{FF2B5EF4-FFF2-40B4-BE49-F238E27FC236}">
                      <a16:creationId xmlns:a16="http://schemas.microsoft.com/office/drawing/2014/main" id="{6ADFACE3-3644-4BF7-A929-59481B36B093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hthoek 124">
                  <a:extLst>
                    <a:ext uri="{FF2B5EF4-FFF2-40B4-BE49-F238E27FC236}">
                      <a16:creationId xmlns:a16="http://schemas.microsoft.com/office/drawing/2014/main" id="{72108688-CA62-4E3F-81AF-EF6B9F0184C6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9" name="Rechthoek 119">
                <a:extLst>
                  <a:ext uri="{FF2B5EF4-FFF2-40B4-BE49-F238E27FC236}">
                    <a16:creationId xmlns:a16="http://schemas.microsoft.com/office/drawing/2014/main" id="{D46FFA1C-5F61-4CA3-8F3B-BE1ACADD380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40" name="Gelijkbenige driehoek 120">
                <a:extLst>
                  <a:ext uri="{FF2B5EF4-FFF2-40B4-BE49-F238E27FC236}">
                    <a16:creationId xmlns:a16="http://schemas.microsoft.com/office/drawing/2014/main" id="{7130DF72-84CE-4C2C-9FE1-8CC30D9FB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Rechthoek 131">
              <a:extLst>
                <a:ext uri="{FF2B5EF4-FFF2-40B4-BE49-F238E27FC236}">
                  <a16:creationId xmlns:a16="http://schemas.microsoft.com/office/drawing/2014/main" id="{276F762A-B0C2-4733-B057-277616358C1B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Rechthoek 132">
              <a:extLst>
                <a:ext uri="{FF2B5EF4-FFF2-40B4-BE49-F238E27FC236}">
                  <a16:creationId xmlns:a16="http://schemas.microsoft.com/office/drawing/2014/main" id="{30951DE7-81D7-47CA-BCB8-8C3D0FC212CB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Ovaal 133">
              <a:extLst>
                <a:ext uri="{FF2B5EF4-FFF2-40B4-BE49-F238E27FC236}">
                  <a16:creationId xmlns:a16="http://schemas.microsoft.com/office/drawing/2014/main" id="{FD8C10EB-4BFA-4DC6-BBB2-C8A04BE9C2F5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134" name="Afbeelding 129">
              <a:extLst>
                <a:ext uri="{FF2B5EF4-FFF2-40B4-BE49-F238E27FC236}">
                  <a16:creationId xmlns:a16="http://schemas.microsoft.com/office/drawing/2014/main" id="{7AF9C556-3FB1-4EF9-BEF9-BE05EB0E26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135" name="Afbeelding 130">
              <a:extLst>
                <a:ext uri="{FF2B5EF4-FFF2-40B4-BE49-F238E27FC236}">
                  <a16:creationId xmlns:a16="http://schemas.microsoft.com/office/drawing/2014/main" id="{6BE84CA5-E896-4A70-B5BF-A2734FEC9A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136" name="Rechthoek 127">
              <a:extLst>
                <a:ext uri="{FF2B5EF4-FFF2-40B4-BE49-F238E27FC236}">
                  <a16:creationId xmlns:a16="http://schemas.microsoft.com/office/drawing/2014/main" id="{2B10C82E-9785-4941-97BD-E0C348F25D2B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137" name="Rechthoek 125">
              <a:extLst>
                <a:ext uri="{FF2B5EF4-FFF2-40B4-BE49-F238E27FC236}">
                  <a16:creationId xmlns:a16="http://schemas.microsoft.com/office/drawing/2014/main" id="{2454C4E1-1D9E-4E93-AEF3-75F6C08F39F4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Slide Number Placeholder 5">
            <a:extLst>
              <a:ext uri="{FF2B5EF4-FFF2-40B4-BE49-F238E27FC236}">
                <a16:creationId xmlns:a16="http://schemas.microsoft.com/office/drawing/2014/main" id="{92A891AE-8ADA-4737-B849-CE5DC09E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193" name="Slide Number Placeholder 5">
            <a:extLst>
              <a:ext uri="{FF2B5EF4-FFF2-40B4-BE49-F238E27FC236}">
                <a16:creationId xmlns:a16="http://schemas.microsoft.com/office/drawing/2014/main" id="{4CFDE8C0-B9C0-44A4-AB6B-C57D4026BD4B}"/>
              </a:ext>
            </a:extLst>
          </p:cNvPr>
          <p:cNvSpPr txBox="1">
            <a:spLocks/>
          </p:cNvSpPr>
          <p:nvPr userDrawn="1"/>
        </p:nvSpPr>
        <p:spPr>
          <a:xfrm>
            <a:off x="0" y="6453088"/>
            <a:ext cx="874712" cy="21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94" name="Logo_Groen_Zwart">
            <a:extLst>
              <a:ext uri="{FF2B5EF4-FFF2-40B4-BE49-F238E27FC236}">
                <a16:creationId xmlns:a16="http://schemas.microsoft.com/office/drawing/2014/main" id="{A24D48D5-6B3F-4320-AE02-ACB4C0C53D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17">
            <a:extLst>
              <a:ext uri="{FF2B5EF4-FFF2-40B4-BE49-F238E27FC236}">
                <a16:creationId xmlns:a16="http://schemas.microsoft.com/office/drawing/2014/main" id="{EA794EC4-4887-436E-9B1D-BB5FE1B77C39}"/>
              </a:ext>
            </a:extLst>
          </p:cNvPr>
          <p:cNvSpPr/>
          <p:nvPr userDrawn="1"/>
        </p:nvSpPr>
        <p:spPr>
          <a:xfrm>
            <a:off x="0" y="0"/>
            <a:ext cx="5052077" cy="6305550"/>
          </a:xfrm>
          <a:custGeom>
            <a:avLst/>
            <a:gdLst>
              <a:gd name="connsiteX0" fmla="*/ 6087425 w 6082594"/>
              <a:gd name="connsiteY0" fmla="*/ 1474438 h 6851644"/>
              <a:gd name="connsiteX1" fmla="*/ 5808592 w 6082594"/>
              <a:gd name="connsiteY1" fmla="*/ 1249122 h 6851644"/>
              <a:gd name="connsiteX2" fmla="*/ 6087425 w 6082594"/>
              <a:gd name="connsiteY2" fmla="*/ 1023806 h 6851644"/>
              <a:gd name="connsiteX3" fmla="*/ 6087425 w 6082594"/>
              <a:gd name="connsiteY3" fmla="*/ 0 h 6851644"/>
              <a:gd name="connsiteX4" fmla="*/ 0 w 6082594"/>
              <a:gd name="connsiteY4" fmla="*/ 0 h 6851644"/>
              <a:gd name="connsiteX5" fmla="*/ 0 w 6082594"/>
              <a:gd name="connsiteY5" fmla="*/ 6857174 h 6851644"/>
              <a:gd name="connsiteX6" fmla="*/ 6087425 w 6082594"/>
              <a:gd name="connsiteY6" fmla="*/ 6857174 h 6851644"/>
              <a:gd name="connsiteX7" fmla="*/ 6087425 w 6082594"/>
              <a:gd name="connsiteY7" fmla="*/ 1474438 h 685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594" h="6851644">
                <a:moveTo>
                  <a:pt x="6087425" y="1474438"/>
                </a:moveTo>
                <a:cubicBezTo>
                  <a:pt x="6059904" y="1345732"/>
                  <a:pt x="5945562" y="1249122"/>
                  <a:pt x="5808592" y="1249122"/>
                </a:cubicBezTo>
                <a:cubicBezTo>
                  <a:pt x="5945562" y="1249122"/>
                  <a:pt x="6059904" y="1152576"/>
                  <a:pt x="6087425" y="1023806"/>
                </a:cubicBezTo>
                <a:lnTo>
                  <a:pt x="6087425" y="0"/>
                </a:lnTo>
                <a:lnTo>
                  <a:pt x="0" y="0"/>
                </a:lnTo>
                <a:lnTo>
                  <a:pt x="0" y="6857174"/>
                </a:lnTo>
                <a:lnTo>
                  <a:pt x="6087425" y="6857174"/>
                </a:lnTo>
                <a:lnTo>
                  <a:pt x="6087425" y="1474438"/>
                </a:lnTo>
                <a:close/>
              </a:path>
            </a:pathLst>
          </a:custGeom>
          <a:solidFill>
            <a:schemeClr val="tx2"/>
          </a:solidFill>
          <a:ln w="4932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4076"/>
            <a:ext cx="3888977" cy="1044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1"/>
            <a:ext cx="3888977" cy="404077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3" name="Logo_Groen_Zwart">
            <a:extLst>
              <a:ext uri="{FF2B5EF4-FFF2-40B4-BE49-F238E27FC236}">
                <a16:creationId xmlns:a16="http://schemas.microsoft.com/office/drawing/2014/main" id="{272BCC90-B4AE-4414-8FA8-3B60EDD6F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C0DA7-C78B-4778-A8BA-8E3DB0F14A8B}"/>
              </a:ext>
            </a:extLst>
          </p:cNvPr>
          <p:cNvGrpSpPr/>
          <p:nvPr userDrawn="1"/>
        </p:nvGrpSpPr>
        <p:grpSpPr>
          <a:xfrm>
            <a:off x="12391602" y="0"/>
            <a:ext cx="3183678" cy="4327957"/>
            <a:chOff x="12391602" y="0"/>
            <a:chExt cx="3183678" cy="4327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0A1CE-1F25-4CC1-895A-1363524F4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12" name="Instruction">
              <a:extLst>
                <a:ext uri="{FF2B5EF4-FFF2-40B4-BE49-F238E27FC236}">
                  <a16:creationId xmlns:a16="http://schemas.microsoft.com/office/drawing/2014/main" id="{31C50C15-0F4F-4DFA-A4B7-A5D9949CF1C3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4327957"/>
              <a:chOff x="12391601" y="0"/>
              <a:chExt cx="3183678" cy="4327957"/>
            </a:xfrm>
          </p:grpSpPr>
          <p:sp>
            <p:nvSpPr>
              <p:cNvPr id="13" name="Rechthoek 68">
                <a:extLst>
                  <a:ext uri="{FF2B5EF4-FFF2-40B4-BE49-F238E27FC236}">
                    <a16:creationId xmlns:a16="http://schemas.microsoft.com/office/drawing/2014/main" id="{D477D1C9-E207-4953-9AE7-B4E211E14511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Insert/change SmartArt</a:t>
                </a:r>
              </a:p>
            </p:txBody>
          </p:sp>
          <p:sp>
            <p:nvSpPr>
              <p:cNvPr id="14" name="Ovaal 69">
                <a:extLst>
                  <a:ext uri="{FF2B5EF4-FFF2-40B4-BE49-F238E27FC236}">
                    <a16:creationId xmlns:a16="http://schemas.microsoft.com/office/drawing/2014/main" id="{FF3A4BFA-7629-4C46-947D-0D9A14B014B2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15" name="Rechte verbindingslijn 70">
                <a:extLst>
                  <a:ext uri="{FF2B5EF4-FFF2-40B4-BE49-F238E27FC236}">
                    <a16:creationId xmlns:a16="http://schemas.microsoft.com/office/drawing/2014/main" id="{F35F916C-5F14-4580-B46C-759AF7D0B8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16" name="Rechte verbindingslijn 71">
                <a:extLst>
                  <a:ext uri="{FF2B5EF4-FFF2-40B4-BE49-F238E27FC236}">
                    <a16:creationId xmlns:a16="http://schemas.microsoft.com/office/drawing/2014/main" id="{9E54D1F3-E433-4EB0-BC83-58F41B99E4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7" name="Rechthoek 72">
                <a:extLst>
                  <a:ext uri="{FF2B5EF4-FFF2-40B4-BE49-F238E27FC236}">
                    <a16:creationId xmlns:a16="http://schemas.microsoft.com/office/drawing/2014/main" id="{094B663D-9407-4FCD-B1E6-732249A71A30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SmartArt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image. </a:t>
                </a:r>
              </a:p>
            </p:txBody>
          </p:sp>
          <p:cxnSp>
            <p:nvCxnSpPr>
              <p:cNvPr id="18" name="Rechte verbindingslijn 73">
                <a:extLst>
                  <a:ext uri="{FF2B5EF4-FFF2-40B4-BE49-F238E27FC236}">
                    <a16:creationId xmlns:a16="http://schemas.microsoft.com/office/drawing/2014/main" id="{8048D527-56F9-4868-993E-B8EC46C2C2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795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9" name="Ovaal 74">
                <a:extLst>
                  <a:ext uri="{FF2B5EF4-FFF2-40B4-BE49-F238E27FC236}">
                    <a16:creationId xmlns:a16="http://schemas.microsoft.com/office/drawing/2014/main" id="{1EF1D4B1-C8FD-41A6-B692-984AAAD56A03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20" name="Rechthoek 75">
                <a:extLst>
                  <a:ext uri="{FF2B5EF4-FFF2-40B4-BE49-F238E27FC236}">
                    <a16:creationId xmlns:a16="http://schemas.microsoft.com/office/drawing/2014/main" id="{F7790658-F3FE-4702-AEA5-ED1E9703D245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SmartArt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" name="Groep 76">
                <a:extLst>
                  <a:ext uri="{FF2B5EF4-FFF2-40B4-BE49-F238E27FC236}">
                    <a16:creationId xmlns:a16="http://schemas.microsoft.com/office/drawing/2014/main" id="{0E4B2D0B-E843-43B3-8121-7BF107CC084B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57" name="Rechthoek 116">
                  <a:extLst>
                    <a:ext uri="{FF2B5EF4-FFF2-40B4-BE49-F238E27FC236}">
                      <a16:creationId xmlns:a16="http://schemas.microsoft.com/office/drawing/2014/main" id="{9CBD42D2-F0C5-471D-BB0D-312765184F0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58" name="Rechte verbindingslijn 117">
                  <a:extLst>
                    <a:ext uri="{FF2B5EF4-FFF2-40B4-BE49-F238E27FC236}">
                      <a16:creationId xmlns:a16="http://schemas.microsoft.com/office/drawing/2014/main" id="{7A0AEE13-9D3A-4DA2-8681-91E63FA81D3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59" name="Gelijkbenige driehoek 118">
                  <a:extLst>
                    <a:ext uri="{FF2B5EF4-FFF2-40B4-BE49-F238E27FC236}">
                      <a16:creationId xmlns:a16="http://schemas.microsoft.com/office/drawing/2014/main" id="{92175798-7795-426E-A904-13E79E7086C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Ovaal 78">
                <a:extLst>
                  <a:ext uri="{FF2B5EF4-FFF2-40B4-BE49-F238E27FC236}">
                    <a16:creationId xmlns:a16="http://schemas.microsoft.com/office/drawing/2014/main" id="{C62357D1-900A-4556-9A11-B1A578CE4533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24" name="Rechthoek 79">
                <a:extLst>
                  <a:ext uri="{FF2B5EF4-FFF2-40B4-BE49-F238E27FC236}">
                    <a16:creationId xmlns:a16="http://schemas.microsoft.com/office/drawing/2014/main" id="{18BAE096-2A77-4654-9B4B-68612B7B8D96}"/>
                  </a:ext>
                </a:extLst>
              </p:cNvPr>
              <p:cNvSpPr/>
              <p:nvPr userDrawn="1"/>
            </p:nvSpPr>
            <p:spPr>
              <a:xfrm>
                <a:off x="12757283" y="2684015"/>
                <a:ext cx="2817996" cy="4332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25" name="Rechte verbindingslijn 80">
                <a:extLst>
                  <a:ext uri="{FF2B5EF4-FFF2-40B4-BE49-F238E27FC236}">
                    <a16:creationId xmlns:a16="http://schemas.microsoft.com/office/drawing/2014/main" id="{61837946-4372-479E-BFA2-1172A61060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26" name="Groep 88">
                <a:extLst>
                  <a:ext uri="{FF2B5EF4-FFF2-40B4-BE49-F238E27FC236}">
                    <a16:creationId xmlns:a16="http://schemas.microsoft.com/office/drawing/2014/main" id="{F3CC5655-3B9A-408A-9042-E8551A81B7F9}"/>
                  </a:ext>
                </a:extLst>
              </p:cNvPr>
              <p:cNvGrpSpPr/>
              <p:nvPr userDrawn="1"/>
            </p:nvGrpSpPr>
            <p:grpSpPr>
              <a:xfrm>
                <a:off x="13614067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27" name="Rechthoek 89">
                  <a:extLst>
                    <a:ext uri="{FF2B5EF4-FFF2-40B4-BE49-F238E27FC236}">
                      <a16:creationId xmlns:a16="http://schemas.microsoft.com/office/drawing/2014/main" id="{9B3D358D-B6E9-4643-803B-8C89EE8603D2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hthoek 90">
                  <a:extLst>
                    <a:ext uri="{FF2B5EF4-FFF2-40B4-BE49-F238E27FC236}">
                      <a16:creationId xmlns:a16="http://schemas.microsoft.com/office/drawing/2014/main" id="{0AB67E84-9615-432B-84A5-2CC4F17C5A6B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9" name="Groep 91">
                  <a:extLst>
                    <a:ext uri="{FF2B5EF4-FFF2-40B4-BE49-F238E27FC236}">
                      <a16:creationId xmlns:a16="http://schemas.microsoft.com/office/drawing/2014/main" id="{794A297F-55ED-4F54-9F9C-C9E5F0566C46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104">
                    <a:extLst>
                      <a:ext uri="{FF2B5EF4-FFF2-40B4-BE49-F238E27FC236}">
                        <a16:creationId xmlns:a16="http://schemas.microsoft.com/office/drawing/2014/main" id="{C0C0188A-8EF1-47F3-A019-E885084A74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" name="Rechthoek 105">
                    <a:extLst>
                      <a:ext uri="{FF2B5EF4-FFF2-40B4-BE49-F238E27FC236}">
                        <a16:creationId xmlns:a16="http://schemas.microsoft.com/office/drawing/2014/main" id="{C34F749D-0606-40B3-A321-CE5DBEF50D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hthoek 106">
                    <a:extLst>
                      <a:ext uri="{FF2B5EF4-FFF2-40B4-BE49-F238E27FC236}">
                        <a16:creationId xmlns:a16="http://schemas.microsoft.com/office/drawing/2014/main" id="{54E25763-5952-4A72-8451-007A66E0CD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hthoek 107">
                    <a:extLst>
                      <a:ext uri="{FF2B5EF4-FFF2-40B4-BE49-F238E27FC236}">
                        <a16:creationId xmlns:a16="http://schemas.microsoft.com/office/drawing/2014/main" id="{3F594219-E6A5-4C44-B4A7-2FBF7D093E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hthoek 108">
                    <a:extLst>
                      <a:ext uri="{FF2B5EF4-FFF2-40B4-BE49-F238E27FC236}">
                        <a16:creationId xmlns:a16="http://schemas.microsoft.com/office/drawing/2014/main" id="{9DE37DEA-87FC-406C-A08B-8E6B9B0116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hthoek 109">
                    <a:extLst>
                      <a:ext uri="{FF2B5EF4-FFF2-40B4-BE49-F238E27FC236}">
                        <a16:creationId xmlns:a16="http://schemas.microsoft.com/office/drawing/2014/main" id="{48C5FD7D-6D38-4E75-9717-3B0B731B66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" name="Groep 92">
                  <a:extLst>
                    <a:ext uri="{FF2B5EF4-FFF2-40B4-BE49-F238E27FC236}">
                      <a16:creationId xmlns:a16="http://schemas.microsoft.com/office/drawing/2014/main" id="{7A4DAE34-884F-4201-AD0C-0E8A9D69D22F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37" name="Groep 96">
                    <a:extLst>
                      <a:ext uri="{FF2B5EF4-FFF2-40B4-BE49-F238E27FC236}">
                        <a16:creationId xmlns:a16="http://schemas.microsoft.com/office/drawing/2014/main" id="{3468B923-0127-4FD0-BE5A-A6EB2BF125F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39" name="Rechthoek: afgeronde hoeken 98">
                      <a:extLst>
                        <a:ext uri="{FF2B5EF4-FFF2-40B4-BE49-F238E27FC236}">
                          <a16:creationId xmlns:a16="http://schemas.microsoft.com/office/drawing/2014/main" id="{72092260-E180-4442-994A-FC065A9428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0" name="Rechthoek 99">
                      <a:extLst>
                        <a:ext uri="{FF2B5EF4-FFF2-40B4-BE49-F238E27FC236}">
                          <a16:creationId xmlns:a16="http://schemas.microsoft.com/office/drawing/2014/main" id="{2430E874-39C6-4B35-A06A-381DAE08238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" name="Rechthoek 100">
                      <a:extLst>
                        <a:ext uri="{FF2B5EF4-FFF2-40B4-BE49-F238E27FC236}">
                          <a16:creationId xmlns:a16="http://schemas.microsoft.com/office/drawing/2014/main" id="{35AC4FD8-B024-48CA-B68C-8B143C1F48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Rechthoek 101">
                      <a:extLst>
                        <a:ext uri="{FF2B5EF4-FFF2-40B4-BE49-F238E27FC236}">
                          <a16:creationId xmlns:a16="http://schemas.microsoft.com/office/drawing/2014/main" id="{AAEFE2DA-0324-4785-B0B5-B8976E3FE55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echthoek 102">
                      <a:extLst>
                        <a:ext uri="{FF2B5EF4-FFF2-40B4-BE49-F238E27FC236}">
                          <a16:creationId xmlns:a16="http://schemas.microsoft.com/office/drawing/2014/main" id="{75EF5124-DB71-4ADC-A6A6-F43E5B0544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Rechthoek 103">
                      <a:extLst>
                        <a:ext uri="{FF2B5EF4-FFF2-40B4-BE49-F238E27FC236}">
                          <a16:creationId xmlns:a16="http://schemas.microsoft.com/office/drawing/2014/main" id="{15FF806E-E746-4A45-96EB-5543A2FAB9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" name="Boog 97">
                    <a:extLst>
                      <a:ext uri="{FF2B5EF4-FFF2-40B4-BE49-F238E27FC236}">
                        <a16:creationId xmlns:a16="http://schemas.microsoft.com/office/drawing/2014/main" id="{DBF60676-E14A-49C8-8801-4F5E68B1E2A9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noProof="0"/>
                  </a:p>
                </p:txBody>
              </p:sp>
            </p:grpSp>
            <p:sp>
              <p:nvSpPr>
                <p:cNvPr id="34" name="Tekstvak 93">
                  <a:extLst>
                    <a:ext uri="{FF2B5EF4-FFF2-40B4-BE49-F238E27FC236}">
                      <a16:creationId xmlns:a16="http://schemas.microsoft.com/office/drawing/2014/main" id="{5CC6ECBE-C97B-4FAE-96EA-2D483D8EB60A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35" name="Tekstvak 94">
                  <a:extLst>
                    <a:ext uri="{FF2B5EF4-FFF2-40B4-BE49-F238E27FC236}">
                      <a16:creationId xmlns:a16="http://schemas.microsoft.com/office/drawing/2014/main" id="{7361D807-957F-4A7E-9F18-B66F95E8719C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AE467996-C662-4C7D-A46D-E4F74832733A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9D3FF1F-361D-4A9C-ABB8-C629B7A3513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755635" y="1140824"/>
            <a:ext cx="312665" cy="312665"/>
          </a:xfrm>
          <a:prstGeom prst="rect">
            <a:avLst/>
          </a:prstGeom>
        </p:spPr>
      </p:pic>
      <p:grpSp>
        <p:nvGrpSpPr>
          <p:cNvPr id="66" name="Instruction">
            <a:extLst>
              <a:ext uri="{FF2B5EF4-FFF2-40B4-BE49-F238E27FC236}">
                <a16:creationId xmlns:a16="http://schemas.microsoft.com/office/drawing/2014/main" id="{AA903DAA-6EE1-4678-A91A-8529DE9EFAFD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67" name="Rechte verbindingslijn 11">
              <a:extLst>
                <a:ext uri="{FF2B5EF4-FFF2-40B4-BE49-F238E27FC236}">
                  <a16:creationId xmlns:a16="http://schemas.microsoft.com/office/drawing/2014/main" id="{62006C85-DF17-4AFF-982F-AF4FC9150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8" name="Rechthoek 21">
              <a:extLst>
                <a:ext uri="{FF2B5EF4-FFF2-40B4-BE49-F238E27FC236}">
                  <a16:creationId xmlns:a16="http://schemas.microsoft.com/office/drawing/2014/main" id="{E4AE2D9F-1ACA-47B1-8097-06E0AC9403BD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9" name="Ovaal 22">
              <a:extLst>
                <a:ext uri="{FF2B5EF4-FFF2-40B4-BE49-F238E27FC236}">
                  <a16:creationId xmlns:a16="http://schemas.microsoft.com/office/drawing/2014/main" id="{61654AAC-54F5-42A6-A9C9-5C027598F85D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23">
              <a:extLst>
                <a:ext uri="{FF2B5EF4-FFF2-40B4-BE49-F238E27FC236}">
                  <a16:creationId xmlns:a16="http://schemas.microsoft.com/office/drawing/2014/main" id="{64D6E0B0-3AA2-45F2-B029-8C3639DEEB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71" name="Groep 24">
              <a:extLst>
                <a:ext uri="{FF2B5EF4-FFF2-40B4-BE49-F238E27FC236}">
                  <a16:creationId xmlns:a16="http://schemas.microsoft.com/office/drawing/2014/main" id="{F0F87E8A-AA78-4503-98EE-2F34B151CE20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83" name="Rechthoek 36">
                <a:extLst>
                  <a:ext uri="{FF2B5EF4-FFF2-40B4-BE49-F238E27FC236}">
                    <a16:creationId xmlns:a16="http://schemas.microsoft.com/office/drawing/2014/main" id="{60C8FA9B-8A84-4FAF-9FCC-FA57CDF1EBB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84" name="Rechte verbindingslijn 37">
                <a:extLst>
                  <a:ext uri="{FF2B5EF4-FFF2-40B4-BE49-F238E27FC236}">
                    <a16:creationId xmlns:a16="http://schemas.microsoft.com/office/drawing/2014/main" id="{DE25A9FF-6A4D-446F-81FF-6ECD86EA48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Rechte verbindingslijn 38">
                <a:extLst>
                  <a:ext uri="{FF2B5EF4-FFF2-40B4-BE49-F238E27FC236}">
                    <a16:creationId xmlns:a16="http://schemas.microsoft.com/office/drawing/2014/main" id="{90FCE4A5-B8C7-4B7C-8427-0FAFCEBDD5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hthoek 39">
                <a:extLst>
                  <a:ext uri="{FF2B5EF4-FFF2-40B4-BE49-F238E27FC236}">
                    <a16:creationId xmlns:a16="http://schemas.microsoft.com/office/drawing/2014/main" id="{A246514F-8E20-403C-853D-FC6CA95F7048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ep 40">
                <a:extLst>
                  <a:ext uri="{FF2B5EF4-FFF2-40B4-BE49-F238E27FC236}">
                    <a16:creationId xmlns:a16="http://schemas.microsoft.com/office/drawing/2014/main" id="{8D0EAD2F-E956-498A-8805-500867377CF3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26" name="Groep 79">
                  <a:extLst>
                    <a:ext uri="{FF2B5EF4-FFF2-40B4-BE49-F238E27FC236}">
                      <a16:creationId xmlns:a16="http://schemas.microsoft.com/office/drawing/2014/main" id="{217628D1-01BB-407C-A7B0-AFA14272540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0" name="Rechte verbindingslijn 83">
                    <a:extLst>
                      <a:ext uri="{FF2B5EF4-FFF2-40B4-BE49-F238E27FC236}">
                        <a16:creationId xmlns:a16="http://schemas.microsoft.com/office/drawing/2014/main" id="{DA3891C7-41A6-4228-BF5E-C3474D1A15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84">
                    <a:extLst>
                      <a:ext uri="{FF2B5EF4-FFF2-40B4-BE49-F238E27FC236}">
                        <a16:creationId xmlns:a16="http://schemas.microsoft.com/office/drawing/2014/main" id="{605FF1E8-A555-4BD8-9E87-4B44FFB0A7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85">
                    <a:extLst>
                      <a:ext uri="{FF2B5EF4-FFF2-40B4-BE49-F238E27FC236}">
                        <a16:creationId xmlns:a16="http://schemas.microsoft.com/office/drawing/2014/main" id="{FAF027D1-3241-4225-965D-F78E4AA95C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86">
                    <a:extLst>
                      <a:ext uri="{FF2B5EF4-FFF2-40B4-BE49-F238E27FC236}">
                        <a16:creationId xmlns:a16="http://schemas.microsoft.com/office/drawing/2014/main" id="{A7F376C8-24B5-44A4-93BA-2EF8B1E5DD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87">
                    <a:extLst>
                      <a:ext uri="{FF2B5EF4-FFF2-40B4-BE49-F238E27FC236}">
                        <a16:creationId xmlns:a16="http://schemas.microsoft.com/office/drawing/2014/main" id="{0E7F1540-ED71-4A3A-B6A4-69D3140C36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27" name="Groep 80">
                  <a:extLst>
                    <a:ext uri="{FF2B5EF4-FFF2-40B4-BE49-F238E27FC236}">
                      <a16:creationId xmlns:a16="http://schemas.microsoft.com/office/drawing/2014/main" id="{B30D298F-8EBE-4656-8F7D-A1005358F0D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28" name="Rechthoek 81">
                    <a:extLst>
                      <a:ext uri="{FF2B5EF4-FFF2-40B4-BE49-F238E27FC236}">
                        <a16:creationId xmlns:a16="http://schemas.microsoft.com/office/drawing/2014/main" id="{B2A5BD48-8452-4AFA-9986-3E06BE0D24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9" name="Pijl: punthaak 82">
                    <a:extLst>
                      <a:ext uri="{FF2B5EF4-FFF2-40B4-BE49-F238E27FC236}">
                        <a16:creationId xmlns:a16="http://schemas.microsoft.com/office/drawing/2014/main" id="{255530FF-3E15-4B89-8F39-FCBEA780A1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88" name="Groep 41">
                <a:extLst>
                  <a:ext uri="{FF2B5EF4-FFF2-40B4-BE49-F238E27FC236}">
                    <a16:creationId xmlns:a16="http://schemas.microsoft.com/office/drawing/2014/main" id="{31A07F95-6EBB-4C02-B4D8-869D6C1ABDC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17" name="Groep 70">
                  <a:extLst>
                    <a:ext uri="{FF2B5EF4-FFF2-40B4-BE49-F238E27FC236}">
                      <a16:creationId xmlns:a16="http://schemas.microsoft.com/office/drawing/2014/main" id="{EA334D00-3139-4289-82DF-8C216BF39BA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21" name="Rechte verbindingslijn 74">
                    <a:extLst>
                      <a:ext uri="{FF2B5EF4-FFF2-40B4-BE49-F238E27FC236}">
                        <a16:creationId xmlns:a16="http://schemas.microsoft.com/office/drawing/2014/main" id="{1A9370F7-6DBE-4BFE-93E0-D4B3DE3AE7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75">
                    <a:extLst>
                      <a:ext uri="{FF2B5EF4-FFF2-40B4-BE49-F238E27FC236}">
                        <a16:creationId xmlns:a16="http://schemas.microsoft.com/office/drawing/2014/main" id="{8CB16C8D-D656-4FA0-B9F4-2216E1B85B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76">
                    <a:extLst>
                      <a:ext uri="{FF2B5EF4-FFF2-40B4-BE49-F238E27FC236}">
                        <a16:creationId xmlns:a16="http://schemas.microsoft.com/office/drawing/2014/main" id="{EB482667-6831-475A-9283-DF59349E01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77">
                    <a:extLst>
                      <a:ext uri="{FF2B5EF4-FFF2-40B4-BE49-F238E27FC236}">
                        <a16:creationId xmlns:a16="http://schemas.microsoft.com/office/drawing/2014/main" id="{D0D7D40E-0302-4FC2-93C8-742336EDD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78">
                    <a:extLst>
                      <a:ext uri="{FF2B5EF4-FFF2-40B4-BE49-F238E27FC236}">
                        <a16:creationId xmlns:a16="http://schemas.microsoft.com/office/drawing/2014/main" id="{4D30E4B8-0F68-40B6-BDAC-6D7CF6EBBF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8" name="Groep 71">
                  <a:extLst>
                    <a:ext uri="{FF2B5EF4-FFF2-40B4-BE49-F238E27FC236}">
                      <a16:creationId xmlns:a16="http://schemas.microsoft.com/office/drawing/2014/main" id="{517EE347-15B1-402E-8A9F-92221CC5678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9" name="Rechthoek 72">
                    <a:extLst>
                      <a:ext uri="{FF2B5EF4-FFF2-40B4-BE49-F238E27FC236}">
                        <a16:creationId xmlns:a16="http://schemas.microsoft.com/office/drawing/2014/main" id="{98CC35B0-D545-454A-B14A-13CD489D63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Pijl: punthaak 73">
                    <a:extLst>
                      <a:ext uri="{FF2B5EF4-FFF2-40B4-BE49-F238E27FC236}">
                        <a16:creationId xmlns:a16="http://schemas.microsoft.com/office/drawing/2014/main" id="{0484B5DB-FC58-4B0A-82DB-63044F0D62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9" name="Rechte verbindingslijn 42">
                <a:extLst>
                  <a:ext uri="{FF2B5EF4-FFF2-40B4-BE49-F238E27FC236}">
                    <a16:creationId xmlns:a16="http://schemas.microsoft.com/office/drawing/2014/main" id="{62A25798-7668-4384-885F-8DCA9701CB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90" name="Rechte verbindingslijn 43">
                <a:extLst>
                  <a:ext uri="{FF2B5EF4-FFF2-40B4-BE49-F238E27FC236}">
                    <a16:creationId xmlns:a16="http://schemas.microsoft.com/office/drawing/2014/main" id="{2331DBC1-55CA-4C93-A6A6-7C9CE96268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91" name="Groep 44">
                <a:extLst>
                  <a:ext uri="{FF2B5EF4-FFF2-40B4-BE49-F238E27FC236}">
                    <a16:creationId xmlns:a16="http://schemas.microsoft.com/office/drawing/2014/main" id="{9DE76177-BF0A-4850-A578-64EA66DA649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06" name="Rechthoek 59">
                  <a:extLst>
                    <a:ext uri="{FF2B5EF4-FFF2-40B4-BE49-F238E27FC236}">
                      <a16:creationId xmlns:a16="http://schemas.microsoft.com/office/drawing/2014/main" id="{7C22A0AF-5D1B-4FA0-94F4-5DF0433323A1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7" name="Groep 60">
                  <a:extLst>
                    <a:ext uri="{FF2B5EF4-FFF2-40B4-BE49-F238E27FC236}">
                      <a16:creationId xmlns:a16="http://schemas.microsoft.com/office/drawing/2014/main" id="{C2B263F6-0659-46E7-8BD2-2FECD8D30C1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08" name="Groep 61">
                    <a:extLst>
                      <a:ext uri="{FF2B5EF4-FFF2-40B4-BE49-F238E27FC236}">
                        <a16:creationId xmlns:a16="http://schemas.microsoft.com/office/drawing/2014/main" id="{1A4DB246-7EAB-479B-91DE-844DF49D353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12" name="Rechte verbindingslijn 65">
                      <a:extLst>
                        <a:ext uri="{FF2B5EF4-FFF2-40B4-BE49-F238E27FC236}">
                          <a16:creationId xmlns:a16="http://schemas.microsoft.com/office/drawing/2014/main" id="{90B85A1E-ABF1-4B46-BE09-60F6E46D5D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66">
                      <a:extLst>
                        <a:ext uri="{FF2B5EF4-FFF2-40B4-BE49-F238E27FC236}">
                          <a16:creationId xmlns:a16="http://schemas.microsoft.com/office/drawing/2014/main" id="{4340C350-D17B-47FB-B71B-158A2C64D3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67">
                      <a:extLst>
                        <a:ext uri="{FF2B5EF4-FFF2-40B4-BE49-F238E27FC236}">
                          <a16:creationId xmlns:a16="http://schemas.microsoft.com/office/drawing/2014/main" id="{AF7E40C6-F5C9-414C-8391-068374FB2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68">
                      <a:extLst>
                        <a:ext uri="{FF2B5EF4-FFF2-40B4-BE49-F238E27FC236}">
                          <a16:creationId xmlns:a16="http://schemas.microsoft.com/office/drawing/2014/main" id="{2E1243CC-0779-4DD9-A7EE-3782DB1CC4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69">
                      <a:extLst>
                        <a:ext uri="{FF2B5EF4-FFF2-40B4-BE49-F238E27FC236}">
                          <a16:creationId xmlns:a16="http://schemas.microsoft.com/office/drawing/2014/main" id="{65620B09-CE5C-4195-8A15-62F7C7D764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9" name="Groep 62">
                    <a:extLst>
                      <a:ext uri="{FF2B5EF4-FFF2-40B4-BE49-F238E27FC236}">
                        <a16:creationId xmlns:a16="http://schemas.microsoft.com/office/drawing/2014/main" id="{0BA514EC-D6D1-4E23-BA20-32E62672C2C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10" name="Rechthoek 63">
                      <a:extLst>
                        <a:ext uri="{FF2B5EF4-FFF2-40B4-BE49-F238E27FC236}">
                          <a16:creationId xmlns:a16="http://schemas.microsoft.com/office/drawing/2014/main" id="{1B3B8957-B879-44EB-AB43-FEF3F599ADE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1" name="Pijl: punthaak 64">
                      <a:extLst>
                        <a:ext uri="{FF2B5EF4-FFF2-40B4-BE49-F238E27FC236}">
                          <a16:creationId xmlns:a16="http://schemas.microsoft.com/office/drawing/2014/main" id="{0D76065C-99F2-4949-9AB5-A125E72527D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92" name="Groep 45">
                <a:extLst>
                  <a:ext uri="{FF2B5EF4-FFF2-40B4-BE49-F238E27FC236}">
                    <a16:creationId xmlns:a16="http://schemas.microsoft.com/office/drawing/2014/main" id="{7DD68FAB-FB30-4404-A77C-82DD13D6DDF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95" name="Rechthoek 48">
                  <a:extLst>
                    <a:ext uri="{FF2B5EF4-FFF2-40B4-BE49-F238E27FC236}">
                      <a16:creationId xmlns:a16="http://schemas.microsoft.com/office/drawing/2014/main" id="{F9C15F4C-37F3-43FF-9C29-72DED7AD992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6" name="Groep 49">
                  <a:extLst>
                    <a:ext uri="{FF2B5EF4-FFF2-40B4-BE49-F238E27FC236}">
                      <a16:creationId xmlns:a16="http://schemas.microsoft.com/office/drawing/2014/main" id="{126856C7-1080-4CF3-A8E8-DB45C3BB670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97" name="Groep 50">
                    <a:extLst>
                      <a:ext uri="{FF2B5EF4-FFF2-40B4-BE49-F238E27FC236}">
                        <a16:creationId xmlns:a16="http://schemas.microsoft.com/office/drawing/2014/main" id="{B54F0995-8E59-4923-8C43-8E6630C319B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01" name="Rechte verbindingslijn 54">
                      <a:extLst>
                        <a:ext uri="{FF2B5EF4-FFF2-40B4-BE49-F238E27FC236}">
                          <a16:creationId xmlns:a16="http://schemas.microsoft.com/office/drawing/2014/main" id="{07B339AB-142B-461D-BDD6-AAC8A4C58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55">
                      <a:extLst>
                        <a:ext uri="{FF2B5EF4-FFF2-40B4-BE49-F238E27FC236}">
                          <a16:creationId xmlns:a16="http://schemas.microsoft.com/office/drawing/2014/main" id="{11D16F66-2F79-4F7F-9D31-0AC67155B8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56">
                      <a:extLst>
                        <a:ext uri="{FF2B5EF4-FFF2-40B4-BE49-F238E27FC236}">
                          <a16:creationId xmlns:a16="http://schemas.microsoft.com/office/drawing/2014/main" id="{2F607FF1-04DB-4514-A967-D0A552360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57">
                      <a:extLst>
                        <a:ext uri="{FF2B5EF4-FFF2-40B4-BE49-F238E27FC236}">
                          <a16:creationId xmlns:a16="http://schemas.microsoft.com/office/drawing/2014/main" id="{D0055C53-795E-47C2-B285-108DCDC49F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58">
                      <a:extLst>
                        <a:ext uri="{FF2B5EF4-FFF2-40B4-BE49-F238E27FC236}">
                          <a16:creationId xmlns:a16="http://schemas.microsoft.com/office/drawing/2014/main" id="{0374BBDA-28BF-4884-9222-5591231C5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98" name="Groep 51">
                    <a:extLst>
                      <a:ext uri="{FF2B5EF4-FFF2-40B4-BE49-F238E27FC236}">
                        <a16:creationId xmlns:a16="http://schemas.microsoft.com/office/drawing/2014/main" id="{8D667792-E814-4D2A-AB28-808153F37F6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9" name="Rechthoek 52">
                      <a:extLst>
                        <a:ext uri="{FF2B5EF4-FFF2-40B4-BE49-F238E27FC236}">
                          <a16:creationId xmlns:a16="http://schemas.microsoft.com/office/drawing/2014/main" id="{6CD2EA56-2E55-460A-96B2-FDEE0FE126F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Pijl: punthaak 53">
                      <a:extLst>
                        <a:ext uri="{FF2B5EF4-FFF2-40B4-BE49-F238E27FC236}">
                          <a16:creationId xmlns:a16="http://schemas.microsoft.com/office/drawing/2014/main" id="{04F9FECB-5EC6-4A59-AD4F-B1C2B327656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3" name="Rechthoek 46">
                <a:extLst>
                  <a:ext uri="{FF2B5EF4-FFF2-40B4-BE49-F238E27FC236}">
                    <a16:creationId xmlns:a16="http://schemas.microsoft.com/office/drawing/2014/main" id="{540C375F-8047-4AD1-A148-DF32A54F523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94" name="Rechthoek 47">
                <a:extLst>
                  <a:ext uri="{FF2B5EF4-FFF2-40B4-BE49-F238E27FC236}">
                    <a16:creationId xmlns:a16="http://schemas.microsoft.com/office/drawing/2014/main" id="{44F40AD2-4594-4B06-907F-DFEA2AAC07B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72" name="Rechte verbindingslijn 25">
              <a:extLst>
                <a:ext uri="{FF2B5EF4-FFF2-40B4-BE49-F238E27FC236}">
                  <a16:creationId xmlns:a16="http://schemas.microsoft.com/office/drawing/2014/main" id="{6FD99A5D-EDB1-45EB-8786-BA51304E80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3" name="Rechthoek 26">
              <a:extLst>
                <a:ext uri="{FF2B5EF4-FFF2-40B4-BE49-F238E27FC236}">
                  <a16:creationId xmlns:a16="http://schemas.microsoft.com/office/drawing/2014/main" id="{983F8E41-FA08-4F2F-8002-6CB6D11B8F21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74" name="Ovaal 27">
              <a:extLst>
                <a:ext uri="{FF2B5EF4-FFF2-40B4-BE49-F238E27FC236}">
                  <a16:creationId xmlns:a16="http://schemas.microsoft.com/office/drawing/2014/main" id="{2CFA70F0-BD7B-4649-A94D-3A9BAC320AD1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5" name="Rechthoek 28">
              <a:extLst>
                <a:ext uri="{FF2B5EF4-FFF2-40B4-BE49-F238E27FC236}">
                  <a16:creationId xmlns:a16="http://schemas.microsoft.com/office/drawing/2014/main" id="{3A6EC9A7-57DE-4A00-B73D-2CB87A57EA51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76" name="Ovaal 29">
              <a:extLst>
                <a:ext uri="{FF2B5EF4-FFF2-40B4-BE49-F238E27FC236}">
                  <a16:creationId xmlns:a16="http://schemas.microsoft.com/office/drawing/2014/main" id="{2D47B0E8-CA8D-4D08-8237-683BEFC54C20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77" name="Rechthoek 30">
              <a:extLst>
                <a:ext uri="{FF2B5EF4-FFF2-40B4-BE49-F238E27FC236}">
                  <a16:creationId xmlns:a16="http://schemas.microsoft.com/office/drawing/2014/main" id="{43191F7D-1D8C-4FB3-A669-03EDE63A62D0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78" name="Ovaal 31">
              <a:extLst>
                <a:ext uri="{FF2B5EF4-FFF2-40B4-BE49-F238E27FC236}">
                  <a16:creationId xmlns:a16="http://schemas.microsoft.com/office/drawing/2014/main" id="{2E6C836B-6246-4FE6-9164-1D81D2768ECA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9" name="Rechthoek 32">
              <a:extLst>
                <a:ext uri="{FF2B5EF4-FFF2-40B4-BE49-F238E27FC236}">
                  <a16:creationId xmlns:a16="http://schemas.microsoft.com/office/drawing/2014/main" id="{884001EF-8147-4E3D-A8D9-136A4062F6A6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80" name="Ovaal 33">
              <a:extLst>
                <a:ext uri="{FF2B5EF4-FFF2-40B4-BE49-F238E27FC236}">
                  <a16:creationId xmlns:a16="http://schemas.microsoft.com/office/drawing/2014/main" id="{A95BD300-3E90-4687-87B8-BAEAB6F4C7F5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81" name="Rechthoek 34">
              <a:extLst>
                <a:ext uri="{FF2B5EF4-FFF2-40B4-BE49-F238E27FC236}">
                  <a16:creationId xmlns:a16="http://schemas.microsoft.com/office/drawing/2014/main" id="{7948EB7B-5AC3-4F18-BC0E-04A4F62D4E43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82" name="Rechthoek 35">
              <a:extLst>
                <a:ext uri="{FF2B5EF4-FFF2-40B4-BE49-F238E27FC236}">
                  <a16:creationId xmlns:a16="http://schemas.microsoft.com/office/drawing/2014/main" id="{B202B01B-69C0-4095-A295-809BBBC944D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8B259077-9842-4F6D-BDA5-D72FEDA7478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8B4C6E8C-90DA-4412-A75C-6860A6900A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66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835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ED626FB-0872-4356-A28D-A3B4FF938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6307645"/>
            <a:ext cx="12198350" cy="550355"/>
          </a:xfrm>
          <a:custGeom>
            <a:avLst/>
            <a:gdLst>
              <a:gd name="connsiteX0" fmla="*/ 0 w 12198350"/>
              <a:gd name="connsiteY0" fmla="*/ 0 h 550355"/>
              <a:gd name="connsiteX1" fmla="*/ 691396 w 12198350"/>
              <a:gd name="connsiteY1" fmla="*/ 5559 h 550355"/>
              <a:gd name="connsiteX2" fmla="*/ 877885 w 12198350"/>
              <a:gd name="connsiteY2" fmla="*/ 191202 h 550355"/>
              <a:gd name="connsiteX3" fmla="*/ 1064373 w 12198350"/>
              <a:gd name="connsiteY3" fmla="*/ 5559 h 550355"/>
              <a:gd name="connsiteX4" fmla="*/ 12195174 w 12198350"/>
              <a:gd name="connsiteY4" fmla="*/ 8720 h 550355"/>
              <a:gd name="connsiteX5" fmla="*/ 12198350 w 12198350"/>
              <a:gd name="connsiteY5" fmla="*/ 545559 h 550355"/>
              <a:gd name="connsiteX6" fmla="*/ 3970 w 12198350"/>
              <a:gd name="connsiteY6" fmla="*/ 550355 h 550355"/>
              <a:gd name="connsiteX7" fmla="*/ 0 w 12198350"/>
              <a:gd name="connsiteY7" fmla="*/ 0 h 55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550355">
                <a:moveTo>
                  <a:pt x="0" y="0"/>
                </a:moveTo>
                <a:lnTo>
                  <a:pt x="691396" y="5559"/>
                </a:lnTo>
                <a:cubicBezTo>
                  <a:pt x="794382" y="5559"/>
                  <a:pt x="877885" y="88684"/>
                  <a:pt x="877885" y="191202"/>
                </a:cubicBezTo>
                <a:cubicBezTo>
                  <a:pt x="877885" y="88684"/>
                  <a:pt x="961388" y="5559"/>
                  <a:pt x="1064373" y="5559"/>
                </a:cubicBezTo>
                <a:lnTo>
                  <a:pt x="12195174" y="8720"/>
                </a:lnTo>
                <a:cubicBezTo>
                  <a:pt x="12197292" y="184505"/>
                  <a:pt x="12196233" y="369774"/>
                  <a:pt x="12198350" y="545559"/>
                </a:cubicBezTo>
                <a:lnTo>
                  <a:pt x="3970" y="550355"/>
                </a:lnTo>
                <a:cubicBezTo>
                  <a:pt x="2912" y="375624"/>
                  <a:pt x="1058" y="174732"/>
                  <a:pt x="0" y="0"/>
                </a:cubicBezTo>
                <a:close/>
              </a:path>
            </a:pathLst>
          </a:custGeom>
          <a:solidFill>
            <a:srgbClr val="F1F1F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Logo_Groen_Zwart">
            <a:extLst>
              <a:ext uri="{FF2B5EF4-FFF2-40B4-BE49-F238E27FC236}">
                <a16:creationId xmlns:a16="http://schemas.microsoft.com/office/drawing/2014/main" id="{4028B4B3-0499-40E8-93A4-BE5A00C96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8EA6C-E3BD-45A8-923F-DAC53A6F769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A8CBE27-3A0D-4554-8707-9ED060C4FB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7A727A-9E70-4557-A1A3-BC2E7E65DE01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42AB246-7C8B-4F51-837F-D7B558A5734E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A9CB687-6740-4866-AD75-EEEFCB011EF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80" name="Instruction">
                <a:extLst>
                  <a:ext uri="{FF2B5EF4-FFF2-40B4-BE49-F238E27FC236}">
                    <a16:creationId xmlns:a16="http://schemas.microsoft.com/office/drawing/2014/main" id="{003031C2-3D44-4648-8200-D8E6022065DF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81" name="Rechthoek 68">
                  <a:extLst>
                    <a:ext uri="{FF2B5EF4-FFF2-40B4-BE49-F238E27FC236}">
                      <a16:creationId xmlns:a16="http://schemas.microsoft.com/office/drawing/2014/main" id="{3C3A7D1E-E8EF-4567-A3C6-B43C02D0F6F8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82" name="Ovaal 69">
                  <a:extLst>
                    <a:ext uri="{FF2B5EF4-FFF2-40B4-BE49-F238E27FC236}">
                      <a16:creationId xmlns:a16="http://schemas.microsoft.com/office/drawing/2014/main" id="{BE19E016-087C-422E-BE80-6381854D162D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83" name="Rechte verbindingslijn 70">
                  <a:extLst>
                    <a:ext uri="{FF2B5EF4-FFF2-40B4-BE49-F238E27FC236}">
                      <a16:creationId xmlns:a16="http://schemas.microsoft.com/office/drawing/2014/main" id="{42B6F7EF-3C44-4576-B3A9-8D31FF6609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84" name="Rechte verbindingslijn 71">
                  <a:extLst>
                    <a:ext uri="{FF2B5EF4-FFF2-40B4-BE49-F238E27FC236}">
                      <a16:creationId xmlns:a16="http://schemas.microsoft.com/office/drawing/2014/main" id="{5FD5CE96-E6D8-4D2E-BAC1-1D48FB3D9F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85" name="Rechthoek 72">
                  <a:extLst>
                    <a:ext uri="{FF2B5EF4-FFF2-40B4-BE49-F238E27FC236}">
                      <a16:creationId xmlns:a16="http://schemas.microsoft.com/office/drawing/2014/main" id="{6229950A-A3B9-4F8C-8ACC-4AB50E965C43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86" name="Rechte verbindingslijn 73">
                  <a:extLst>
                    <a:ext uri="{FF2B5EF4-FFF2-40B4-BE49-F238E27FC236}">
                      <a16:creationId xmlns:a16="http://schemas.microsoft.com/office/drawing/2014/main" id="{A8785CD1-FDF3-4899-B7BF-D4679B9BC25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87" name="Ovaal 74">
                  <a:extLst>
                    <a:ext uri="{FF2B5EF4-FFF2-40B4-BE49-F238E27FC236}">
                      <a16:creationId xmlns:a16="http://schemas.microsoft.com/office/drawing/2014/main" id="{77474AB8-AA04-4D2F-A66F-601E2CF2295C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88" name="Rechthoek 75">
                  <a:extLst>
                    <a:ext uri="{FF2B5EF4-FFF2-40B4-BE49-F238E27FC236}">
                      <a16:creationId xmlns:a16="http://schemas.microsoft.com/office/drawing/2014/main" id="{4DF5D072-2433-403E-B436-F18698001135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89" name="Groep 76">
                  <a:extLst>
                    <a:ext uri="{FF2B5EF4-FFF2-40B4-BE49-F238E27FC236}">
                      <a16:creationId xmlns:a16="http://schemas.microsoft.com/office/drawing/2014/main" id="{058C946A-5EB9-4BEA-9B39-85E550B1F915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23" name="Rechthoek 116">
                    <a:extLst>
                      <a:ext uri="{FF2B5EF4-FFF2-40B4-BE49-F238E27FC236}">
                        <a16:creationId xmlns:a16="http://schemas.microsoft.com/office/drawing/2014/main" id="{9F3E9D6A-727E-4E92-91BE-3711AF270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24" name="Rechte verbindingslijn 117">
                    <a:extLst>
                      <a:ext uri="{FF2B5EF4-FFF2-40B4-BE49-F238E27FC236}">
                        <a16:creationId xmlns:a16="http://schemas.microsoft.com/office/drawing/2014/main" id="{4DED011E-B424-4BFD-89A5-E817E6D7BC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25" name="Gelijkbenige driehoek 118">
                    <a:extLst>
                      <a:ext uri="{FF2B5EF4-FFF2-40B4-BE49-F238E27FC236}">
                        <a16:creationId xmlns:a16="http://schemas.microsoft.com/office/drawing/2014/main" id="{AAFFE59D-C90B-4BFA-8139-99EB257D6ED7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0" name="Groep 77">
                  <a:extLst>
                    <a:ext uri="{FF2B5EF4-FFF2-40B4-BE49-F238E27FC236}">
                      <a16:creationId xmlns:a16="http://schemas.microsoft.com/office/drawing/2014/main" id="{5B2D62CA-CD6F-4E0A-A7BF-115A0C3D173E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17" name="Rechthoek 110">
                    <a:extLst>
                      <a:ext uri="{FF2B5EF4-FFF2-40B4-BE49-F238E27FC236}">
                        <a16:creationId xmlns:a16="http://schemas.microsoft.com/office/drawing/2014/main" id="{13238B7F-1963-4477-8555-BFDF7B8284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8" name="Ovaal 111">
                    <a:extLst>
                      <a:ext uri="{FF2B5EF4-FFF2-40B4-BE49-F238E27FC236}">
                        <a16:creationId xmlns:a16="http://schemas.microsoft.com/office/drawing/2014/main" id="{1E7110FA-B8E6-4626-A796-796E9699A4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Vrije vorm: vorm 112">
                    <a:extLst>
                      <a:ext uri="{FF2B5EF4-FFF2-40B4-BE49-F238E27FC236}">
                        <a16:creationId xmlns:a16="http://schemas.microsoft.com/office/drawing/2014/main" id="{3003D615-50A6-48A0-A0F6-F7F62841C2CD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hthoek: afgeronde hoeken 113">
                    <a:extLst>
                      <a:ext uri="{FF2B5EF4-FFF2-40B4-BE49-F238E27FC236}">
                        <a16:creationId xmlns:a16="http://schemas.microsoft.com/office/drawing/2014/main" id="{26D4F92F-C2BF-4309-A6CD-8B69CE14A9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21" name="Rechte verbindingslijn 114">
                    <a:extLst>
                      <a:ext uri="{FF2B5EF4-FFF2-40B4-BE49-F238E27FC236}">
                        <a16:creationId xmlns:a16="http://schemas.microsoft.com/office/drawing/2014/main" id="{3416159F-7511-4928-8A18-316E5D65C01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2" name="Rechte verbindingslijn 115">
                    <a:extLst>
                      <a:ext uri="{FF2B5EF4-FFF2-40B4-BE49-F238E27FC236}">
                        <a16:creationId xmlns:a16="http://schemas.microsoft.com/office/drawing/2014/main" id="{6B141BA0-D51B-449B-B64F-1F6B8DBAEA66}"/>
                      </a:ext>
                    </a:extLst>
                  </p:cNvPr>
                  <p:cNvCxnSpPr>
                    <a:cxnSpLocks/>
                    <a:stCxn id="120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1" name="Ovaal 78">
                  <a:extLst>
                    <a:ext uri="{FF2B5EF4-FFF2-40B4-BE49-F238E27FC236}">
                      <a16:creationId xmlns:a16="http://schemas.microsoft.com/office/drawing/2014/main" id="{5693ED1F-052B-49E5-93C6-15FCC060057C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92" name="Rechthoek 79">
                  <a:extLst>
                    <a:ext uri="{FF2B5EF4-FFF2-40B4-BE49-F238E27FC236}">
                      <a16:creationId xmlns:a16="http://schemas.microsoft.com/office/drawing/2014/main" id="{83D169DE-E467-4B68-A874-21A7F5392264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93" name="Rechte verbindingslijn 80">
                  <a:extLst>
                    <a:ext uri="{FF2B5EF4-FFF2-40B4-BE49-F238E27FC236}">
                      <a16:creationId xmlns:a16="http://schemas.microsoft.com/office/drawing/2014/main" id="{8324DE3C-5F0D-490A-BDCF-A25C52CCF1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94" name="Groep 88">
                  <a:extLst>
                    <a:ext uri="{FF2B5EF4-FFF2-40B4-BE49-F238E27FC236}">
                      <a16:creationId xmlns:a16="http://schemas.microsoft.com/office/drawing/2014/main" id="{0BEC3E52-F716-4192-A98C-173326574E06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96" name="Rechthoek 89">
                    <a:extLst>
                      <a:ext uri="{FF2B5EF4-FFF2-40B4-BE49-F238E27FC236}">
                        <a16:creationId xmlns:a16="http://schemas.microsoft.com/office/drawing/2014/main" id="{9CEE0887-1A59-414E-8BA7-D43AAE15BB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7" name="Rechthoek 90">
                    <a:extLst>
                      <a:ext uri="{FF2B5EF4-FFF2-40B4-BE49-F238E27FC236}">
                        <a16:creationId xmlns:a16="http://schemas.microsoft.com/office/drawing/2014/main" id="{BA1CF7A8-39A9-408E-A3F7-E14475ECCD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98" name="Groep 91">
                    <a:extLst>
                      <a:ext uri="{FF2B5EF4-FFF2-40B4-BE49-F238E27FC236}">
                        <a16:creationId xmlns:a16="http://schemas.microsoft.com/office/drawing/2014/main" id="{BEC931E4-90E3-47E1-80D8-1B5BE54B42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11" name="Rechthoek: afgeronde hoeken 104">
                      <a:extLst>
                        <a:ext uri="{FF2B5EF4-FFF2-40B4-BE49-F238E27FC236}">
                          <a16:creationId xmlns:a16="http://schemas.microsoft.com/office/drawing/2014/main" id="{267DF69D-1733-4AC8-9BB3-2E01B99A18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2" name="Rechthoek 105">
                      <a:extLst>
                        <a:ext uri="{FF2B5EF4-FFF2-40B4-BE49-F238E27FC236}">
                          <a16:creationId xmlns:a16="http://schemas.microsoft.com/office/drawing/2014/main" id="{AEE2548C-4D22-485D-AF81-6AA9AB8FD1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3" name="Rechthoek 106">
                      <a:extLst>
                        <a:ext uri="{FF2B5EF4-FFF2-40B4-BE49-F238E27FC236}">
                          <a16:creationId xmlns:a16="http://schemas.microsoft.com/office/drawing/2014/main" id="{485FAD0E-2D6B-4D53-BC5E-E4EB80C604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4" name="Rechthoek 107">
                      <a:extLst>
                        <a:ext uri="{FF2B5EF4-FFF2-40B4-BE49-F238E27FC236}">
                          <a16:creationId xmlns:a16="http://schemas.microsoft.com/office/drawing/2014/main" id="{E3FDDF16-698E-4E91-A1E2-367979B519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5" name="Rechthoek 108">
                      <a:extLst>
                        <a:ext uri="{FF2B5EF4-FFF2-40B4-BE49-F238E27FC236}">
                          <a16:creationId xmlns:a16="http://schemas.microsoft.com/office/drawing/2014/main" id="{68F0EB48-B6FF-4DC7-8C7C-689C8E3FF5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6" name="Rechthoek 109">
                      <a:extLst>
                        <a:ext uri="{FF2B5EF4-FFF2-40B4-BE49-F238E27FC236}">
                          <a16:creationId xmlns:a16="http://schemas.microsoft.com/office/drawing/2014/main" id="{52EEDF9E-8378-4C0A-90E7-90491F1B0B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9" name="Groep 92">
                    <a:extLst>
                      <a:ext uri="{FF2B5EF4-FFF2-40B4-BE49-F238E27FC236}">
                        <a16:creationId xmlns:a16="http://schemas.microsoft.com/office/drawing/2014/main" id="{D915524C-0FD6-45A5-B0DB-BC10D59A512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03" name="Groep 96">
                      <a:extLst>
                        <a:ext uri="{FF2B5EF4-FFF2-40B4-BE49-F238E27FC236}">
                          <a16:creationId xmlns:a16="http://schemas.microsoft.com/office/drawing/2014/main" id="{8E8C70FF-DB08-4F81-96F5-6451AB0CEC3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05" name="Rechthoek: afgeronde hoeken 98">
                        <a:extLst>
                          <a:ext uri="{FF2B5EF4-FFF2-40B4-BE49-F238E27FC236}">
                            <a16:creationId xmlns:a16="http://schemas.microsoft.com/office/drawing/2014/main" id="{6510495E-6DF5-49AA-B430-EC31352AB97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6" name="Rechthoek 99">
                        <a:extLst>
                          <a:ext uri="{FF2B5EF4-FFF2-40B4-BE49-F238E27FC236}">
                            <a16:creationId xmlns:a16="http://schemas.microsoft.com/office/drawing/2014/main" id="{0033B4E0-5D2F-4028-A776-6CB0500D55A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7" name="Rechthoek 100">
                        <a:extLst>
                          <a:ext uri="{FF2B5EF4-FFF2-40B4-BE49-F238E27FC236}">
                            <a16:creationId xmlns:a16="http://schemas.microsoft.com/office/drawing/2014/main" id="{8C851266-D355-4C07-AF9F-060C67EA9FE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8" name="Rechthoek 101">
                        <a:extLst>
                          <a:ext uri="{FF2B5EF4-FFF2-40B4-BE49-F238E27FC236}">
                            <a16:creationId xmlns:a16="http://schemas.microsoft.com/office/drawing/2014/main" id="{76E5195F-1342-47AA-A58E-DAEEE5BC797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9" name="Rechthoek 102">
                        <a:extLst>
                          <a:ext uri="{FF2B5EF4-FFF2-40B4-BE49-F238E27FC236}">
                            <a16:creationId xmlns:a16="http://schemas.microsoft.com/office/drawing/2014/main" id="{83EFD178-B519-4447-A5AF-8FD9362B3AF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0" name="Rechthoek 103">
                        <a:extLst>
                          <a:ext uri="{FF2B5EF4-FFF2-40B4-BE49-F238E27FC236}">
                            <a16:creationId xmlns:a16="http://schemas.microsoft.com/office/drawing/2014/main" id="{ECCEBFDD-FC4A-41CA-BD7E-CB93D3CCACB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4" name="Boog 97">
                      <a:extLst>
                        <a:ext uri="{FF2B5EF4-FFF2-40B4-BE49-F238E27FC236}">
                          <a16:creationId xmlns:a16="http://schemas.microsoft.com/office/drawing/2014/main" id="{605B8350-4B05-4280-9389-D61F3122E79A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00" name="Tekstvak 93">
                    <a:extLst>
                      <a:ext uri="{FF2B5EF4-FFF2-40B4-BE49-F238E27FC236}">
                        <a16:creationId xmlns:a16="http://schemas.microsoft.com/office/drawing/2014/main" id="{4A9BA477-51C2-4721-853F-AA2232CBB7B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01" name="Tekstvak 94">
                    <a:extLst>
                      <a:ext uri="{FF2B5EF4-FFF2-40B4-BE49-F238E27FC236}">
                        <a16:creationId xmlns:a16="http://schemas.microsoft.com/office/drawing/2014/main" id="{C11D5242-36CE-4A52-9E8D-4721F1C2563A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02" name="Picture 3">
                    <a:extLst>
                      <a:ext uri="{FF2B5EF4-FFF2-40B4-BE49-F238E27FC236}">
                        <a16:creationId xmlns:a16="http://schemas.microsoft.com/office/drawing/2014/main" id="{16BE0CD0-3CDE-4A03-9F12-ED6387904565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95" name="Rechte verbindingslijn 73">
                  <a:extLst>
                    <a:ext uri="{FF2B5EF4-FFF2-40B4-BE49-F238E27FC236}">
                      <a16:creationId xmlns:a16="http://schemas.microsoft.com/office/drawing/2014/main" id="{5029535B-9582-40BF-830D-7455F2C28F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4" name="Ovaal 114">
              <a:extLst>
                <a:ext uri="{FF2B5EF4-FFF2-40B4-BE49-F238E27FC236}">
                  <a16:creationId xmlns:a16="http://schemas.microsoft.com/office/drawing/2014/main" id="{14B1541A-68EF-49D8-A6F7-AF4D6CACD1B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65" name="Rechthoek 115">
              <a:extLst>
                <a:ext uri="{FF2B5EF4-FFF2-40B4-BE49-F238E27FC236}">
                  <a16:creationId xmlns:a16="http://schemas.microsoft.com/office/drawing/2014/main" id="{DD733342-BAC8-4409-8BE2-1FC639458627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6" name="Groep 117">
              <a:extLst>
                <a:ext uri="{FF2B5EF4-FFF2-40B4-BE49-F238E27FC236}">
                  <a16:creationId xmlns:a16="http://schemas.microsoft.com/office/drawing/2014/main" id="{D756F7F8-CFA7-4C92-8AEA-9303D3B548A5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4" name="Groep 118">
                <a:extLst>
                  <a:ext uri="{FF2B5EF4-FFF2-40B4-BE49-F238E27FC236}">
                    <a16:creationId xmlns:a16="http://schemas.microsoft.com/office/drawing/2014/main" id="{7DD904FD-8A5F-484A-A374-358D2834D5A2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77" name="Rechthoek 126">
                  <a:extLst>
                    <a:ext uri="{FF2B5EF4-FFF2-40B4-BE49-F238E27FC236}">
                      <a16:creationId xmlns:a16="http://schemas.microsoft.com/office/drawing/2014/main" id="{E036A39B-6047-44DE-842E-00D2EF11932D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hthoek 124">
                  <a:extLst>
                    <a:ext uri="{FF2B5EF4-FFF2-40B4-BE49-F238E27FC236}">
                      <a16:creationId xmlns:a16="http://schemas.microsoft.com/office/drawing/2014/main" id="{9C9829DB-DCF7-4265-AB26-F0F54121F32B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" name="Rechthoek 119">
                <a:extLst>
                  <a:ext uri="{FF2B5EF4-FFF2-40B4-BE49-F238E27FC236}">
                    <a16:creationId xmlns:a16="http://schemas.microsoft.com/office/drawing/2014/main" id="{F20BC9A7-2FC3-49F4-AE95-2399CD8D34BF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76" name="Gelijkbenige driehoek 120">
                <a:extLst>
                  <a:ext uri="{FF2B5EF4-FFF2-40B4-BE49-F238E27FC236}">
                    <a16:creationId xmlns:a16="http://schemas.microsoft.com/office/drawing/2014/main" id="{333284DD-FC9E-45A0-A2E9-5528987CEF2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echthoek 131">
              <a:extLst>
                <a:ext uri="{FF2B5EF4-FFF2-40B4-BE49-F238E27FC236}">
                  <a16:creationId xmlns:a16="http://schemas.microsoft.com/office/drawing/2014/main" id="{06D47859-662B-49BC-A778-C03AF223200E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hthoek 132">
              <a:extLst>
                <a:ext uri="{FF2B5EF4-FFF2-40B4-BE49-F238E27FC236}">
                  <a16:creationId xmlns:a16="http://schemas.microsoft.com/office/drawing/2014/main" id="{EE2FC71F-4B29-445D-B279-4434167468F4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al 133">
              <a:extLst>
                <a:ext uri="{FF2B5EF4-FFF2-40B4-BE49-F238E27FC236}">
                  <a16:creationId xmlns:a16="http://schemas.microsoft.com/office/drawing/2014/main" id="{D78D1645-1BDC-44FE-914E-2FB218EDFCCB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0" name="Afbeelding 129">
              <a:extLst>
                <a:ext uri="{FF2B5EF4-FFF2-40B4-BE49-F238E27FC236}">
                  <a16:creationId xmlns:a16="http://schemas.microsoft.com/office/drawing/2014/main" id="{BBA8373D-E4C6-4A10-9676-830DA486F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71" name="Afbeelding 130">
              <a:extLst>
                <a:ext uri="{FF2B5EF4-FFF2-40B4-BE49-F238E27FC236}">
                  <a16:creationId xmlns:a16="http://schemas.microsoft.com/office/drawing/2014/main" id="{8B041FD0-C1E1-4B0C-AA81-C2E87703D1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72" name="Rechthoek 127">
              <a:extLst>
                <a:ext uri="{FF2B5EF4-FFF2-40B4-BE49-F238E27FC236}">
                  <a16:creationId xmlns:a16="http://schemas.microsoft.com/office/drawing/2014/main" id="{D91E6C4F-E0D1-476F-A421-EB1E0BE6BB53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73" name="Rechthoek 125">
              <a:extLst>
                <a:ext uri="{FF2B5EF4-FFF2-40B4-BE49-F238E27FC236}">
                  <a16:creationId xmlns:a16="http://schemas.microsoft.com/office/drawing/2014/main" id="{C688BC6F-0BA3-4FF7-85C3-78CD53429B72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8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040E9881-BD3A-4DDD-87E9-20F74DB176A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7555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D9A916A-D551-440E-BB5B-D75B83AF3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307200"/>
            <a:ext cx="12198350" cy="550355"/>
          </a:xfrm>
          <a:custGeom>
            <a:avLst/>
            <a:gdLst>
              <a:gd name="connsiteX0" fmla="*/ 0 w 12198350"/>
              <a:gd name="connsiteY0" fmla="*/ 0 h 550355"/>
              <a:gd name="connsiteX1" fmla="*/ 691396 w 12198350"/>
              <a:gd name="connsiteY1" fmla="*/ 5559 h 550355"/>
              <a:gd name="connsiteX2" fmla="*/ 877885 w 12198350"/>
              <a:gd name="connsiteY2" fmla="*/ 191202 h 550355"/>
              <a:gd name="connsiteX3" fmla="*/ 1064373 w 12198350"/>
              <a:gd name="connsiteY3" fmla="*/ 5559 h 550355"/>
              <a:gd name="connsiteX4" fmla="*/ 12195174 w 12198350"/>
              <a:gd name="connsiteY4" fmla="*/ 8720 h 550355"/>
              <a:gd name="connsiteX5" fmla="*/ 12198350 w 12198350"/>
              <a:gd name="connsiteY5" fmla="*/ 545559 h 550355"/>
              <a:gd name="connsiteX6" fmla="*/ 3970 w 12198350"/>
              <a:gd name="connsiteY6" fmla="*/ 550355 h 550355"/>
              <a:gd name="connsiteX7" fmla="*/ 0 w 12198350"/>
              <a:gd name="connsiteY7" fmla="*/ 0 h 55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550355">
                <a:moveTo>
                  <a:pt x="0" y="0"/>
                </a:moveTo>
                <a:lnTo>
                  <a:pt x="691396" y="5559"/>
                </a:lnTo>
                <a:cubicBezTo>
                  <a:pt x="794382" y="5559"/>
                  <a:pt x="877885" y="88684"/>
                  <a:pt x="877885" y="191202"/>
                </a:cubicBezTo>
                <a:cubicBezTo>
                  <a:pt x="877885" y="88684"/>
                  <a:pt x="961388" y="5559"/>
                  <a:pt x="1064373" y="5559"/>
                </a:cubicBezTo>
                <a:lnTo>
                  <a:pt x="12195174" y="8720"/>
                </a:lnTo>
                <a:cubicBezTo>
                  <a:pt x="12197292" y="184505"/>
                  <a:pt x="12196233" y="369774"/>
                  <a:pt x="12198350" y="545559"/>
                </a:cubicBezTo>
                <a:lnTo>
                  <a:pt x="3970" y="550355"/>
                </a:lnTo>
                <a:cubicBezTo>
                  <a:pt x="2912" y="375624"/>
                  <a:pt x="1058" y="174732"/>
                  <a:pt x="0" y="0"/>
                </a:cubicBezTo>
                <a:close/>
              </a:path>
            </a:pathLst>
          </a:custGeom>
          <a:solidFill>
            <a:srgbClr val="F1F1F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Logo_Groen_Zwart">
            <a:extLst>
              <a:ext uri="{FF2B5EF4-FFF2-40B4-BE49-F238E27FC236}">
                <a16:creationId xmlns:a16="http://schemas.microsoft.com/office/drawing/2014/main" id="{55B540EA-EABF-4B3A-9240-698BD3EDEF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5C03C815-1918-4C98-A7EA-5C88C970492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F6A7ECD-4368-4048-B453-D9E80123FD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99175A-D838-4D8F-A544-620F748CB312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F255BAE-4047-4E72-B82A-C802B0262B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64" name="Instruction">
              <a:extLst>
                <a:ext uri="{FF2B5EF4-FFF2-40B4-BE49-F238E27FC236}">
                  <a16:creationId xmlns:a16="http://schemas.microsoft.com/office/drawing/2014/main" id="{C900290F-91C0-4E81-A038-85D257AAF9B2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65" name="Video icoon">
                <a:extLst>
                  <a:ext uri="{FF2B5EF4-FFF2-40B4-BE49-F238E27FC236}">
                    <a16:creationId xmlns:a16="http://schemas.microsoft.com/office/drawing/2014/main" id="{D77B2035-D265-4C4D-8CA1-CF632A6816BF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103" name="Rechthoek 127">
                  <a:extLst>
                    <a:ext uri="{FF2B5EF4-FFF2-40B4-BE49-F238E27FC236}">
                      <a16:creationId xmlns:a16="http://schemas.microsoft.com/office/drawing/2014/main" id="{9966423D-3F4B-4646-A369-1A2054123D98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4" name="Vrije vorm 112">
                  <a:extLst>
                    <a:ext uri="{FF2B5EF4-FFF2-40B4-BE49-F238E27FC236}">
                      <a16:creationId xmlns:a16="http://schemas.microsoft.com/office/drawing/2014/main" id="{C42E83F9-C829-4467-9B41-D2A75CE13910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5" name="Vrije vorm 113">
                  <a:extLst>
                    <a:ext uri="{FF2B5EF4-FFF2-40B4-BE49-F238E27FC236}">
                      <a16:creationId xmlns:a16="http://schemas.microsoft.com/office/drawing/2014/main" id="{49812610-B263-4CB9-9DAC-8204B908C450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66" name="Rechthoek 84">
                <a:extLst>
                  <a:ext uri="{FF2B5EF4-FFF2-40B4-BE49-F238E27FC236}">
                    <a16:creationId xmlns:a16="http://schemas.microsoft.com/office/drawing/2014/main" id="{62FC0FCA-FCC2-4F64-8959-C41C4B5FF0E0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Insert/change video</a:t>
                </a:r>
              </a:p>
            </p:txBody>
          </p:sp>
          <p:sp>
            <p:nvSpPr>
              <p:cNvPr id="67" name="Ovaal 85">
                <a:extLst>
                  <a:ext uri="{FF2B5EF4-FFF2-40B4-BE49-F238E27FC236}">
                    <a16:creationId xmlns:a16="http://schemas.microsoft.com/office/drawing/2014/main" id="{102B09CE-17D4-4D51-8A25-7400D24E9457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68" name="Rechte verbindingslijn 86">
                <a:extLst>
                  <a:ext uri="{FF2B5EF4-FFF2-40B4-BE49-F238E27FC236}">
                    <a16:creationId xmlns:a16="http://schemas.microsoft.com/office/drawing/2014/main" id="{8D8A12A6-2031-46DA-9111-071167FFA9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69" name="Rechte verbindingslijn 87">
                <a:extLst>
                  <a:ext uri="{FF2B5EF4-FFF2-40B4-BE49-F238E27FC236}">
                    <a16:creationId xmlns:a16="http://schemas.microsoft.com/office/drawing/2014/main" id="{1F41EFF7-BDB0-462A-9DDE-DC350EE346A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0" name="Rechthoek 88">
                <a:extLst>
                  <a:ext uri="{FF2B5EF4-FFF2-40B4-BE49-F238E27FC236}">
                    <a16:creationId xmlns:a16="http://schemas.microsoft.com/office/drawing/2014/main" id="{993713DD-6ABE-4612-BF22-93663899A32F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1" name="Rechte verbindingslijn 123">
                <a:extLst>
                  <a:ext uri="{FF2B5EF4-FFF2-40B4-BE49-F238E27FC236}">
                    <a16:creationId xmlns:a16="http://schemas.microsoft.com/office/drawing/2014/main" id="{A7BEDA2C-2B51-4497-B1EC-EA59A0AACB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2" name="Ovaal 90">
                <a:extLst>
                  <a:ext uri="{FF2B5EF4-FFF2-40B4-BE49-F238E27FC236}">
                    <a16:creationId xmlns:a16="http://schemas.microsoft.com/office/drawing/2014/main" id="{6240A077-08ED-4A65-B564-95FE46F97042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73" name="Rechthoek 91">
                <a:extLst>
                  <a:ext uri="{FF2B5EF4-FFF2-40B4-BE49-F238E27FC236}">
                    <a16:creationId xmlns:a16="http://schemas.microsoft.com/office/drawing/2014/main" id="{DD39C0F2-B6A4-497A-A9CF-025D3EC89D5C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4" name="Groep 92">
                <a:extLst>
                  <a:ext uri="{FF2B5EF4-FFF2-40B4-BE49-F238E27FC236}">
                    <a16:creationId xmlns:a16="http://schemas.microsoft.com/office/drawing/2014/main" id="{8A1FE538-A3A3-40C8-B0E8-E04D20DBA67C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0" name="Rechthoek 119">
                  <a:extLst>
                    <a:ext uri="{FF2B5EF4-FFF2-40B4-BE49-F238E27FC236}">
                      <a16:creationId xmlns:a16="http://schemas.microsoft.com/office/drawing/2014/main" id="{B81BC240-1A9F-4A30-9EB2-BAE6B1E17DA9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101" name="Rechte verbindingslijn 120">
                  <a:extLst>
                    <a:ext uri="{FF2B5EF4-FFF2-40B4-BE49-F238E27FC236}">
                      <a16:creationId xmlns:a16="http://schemas.microsoft.com/office/drawing/2014/main" id="{97AF4888-6F63-40FB-AEAB-9300AF4120B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02" name="Gelijkbenige driehoek 121">
                  <a:extLst>
                    <a:ext uri="{FF2B5EF4-FFF2-40B4-BE49-F238E27FC236}">
                      <a16:creationId xmlns:a16="http://schemas.microsoft.com/office/drawing/2014/main" id="{C755F3F6-14EF-47D2-A73A-DEC9B38527A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" name="Ovaal 93">
                <a:extLst>
                  <a:ext uri="{FF2B5EF4-FFF2-40B4-BE49-F238E27FC236}">
                    <a16:creationId xmlns:a16="http://schemas.microsoft.com/office/drawing/2014/main" id="{CBCBDCD0-3BAB-4C74-A535-3F23F24FE021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76" name="Rechthoek 94">
                <a:extLst>
                  <a:ext uri="{FF2B5EF4-FFF2-40B4-BE49-F238E27FC236}">
                    <a16:creationId xmlns:a16="http://schemas.microsoft.com/office/drawing/2014/main" id="{F9252C7A-2160-4FFD-8E8E-81B114861D09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7" name="Rechte verbindingslijn 95">
                <a:extLst>
                  <a:ext uri="{FF2B5EF4-FFF2-40B4-BE49-F238E27FC236}">
                    <a16:creationId xmlns:a16="http://schemas.microsoft.com/office/drawing/2014/main" id="{6345A23F-3735-4BFF-99AC-740E23EEB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78" name="Groep 97">
                <a:extLst>
                  <a:ext uri="{FF2B5EF4-FFF2-40B4-BE49-F238E27FC236}">
                    <a16:creationId xmlns:a16="http://schemas.microsoft.com/office/drawing/2014/main" id="{2E184FD8-DEAF-4B40-98BA-BACED4BC8466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79" name="Rechthoek 98">
                  <a:extLst>
                    <a:ext uri="{FF2B5EF4-FFF2-40B4-BE49-F238E27FC236}">
                      <a16:creationId xmlns:a16="http://schemas.microsoft.com/office/drawing/2014/main" id="{DFE680E1-F827-464C-A0FF-49365352B4FC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Rechthoek 99">
                  <a:extLst>
                    <a:ext uri="{FF2B5EF4-FFF2-40B4-BE49-F238E27FC236}">
                      <a16:creationId xmlns:a16="http://schemas.microsoft.com/office/drawing/2014/main" id="{B55F42D8-6EC7-42AF-A50F-305B04EB5F61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1" name="Groep 100">
                  <a:extLst>
                    <a:ext uri="{FF2B5EF4-FFF2-40B4-BE49-F238E27FC236}">
                      <a16:creationId xmlns:a16="http://schemas.microsoft.com/office/drawing/2014/main" id="{F40CC316-2400-46D1-836E-0F2653A31184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94" name="Rechthoek: afgeronde hoeken 113">
                    <a:extLst>
                      <a:ext uri="{FF2B5EF4-FFF2-40B4-BE49-F238E27FC236}">
                        <a16:creationId xmlns:a16="http://schemas.microsoft.com/office/drawing/2014/main" id="{A84342A8-B722-48D9-BC38-652910DBC4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" name="Rechthoek 114">
                    <a:extLst>
                      <a:ext uri="{FF2B5EF4-FFF2-40B4-BE49-F238E27FC236}">
                        <a16:creationId xmlns:a16="http://schemas.microsoft.com/office/drawing/2014/main" id="{A39CFCBF-D6DA-4608-9A3A-A9644B758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Rechthoek 115">
                    <a:extLst>
                      <a:ext uri="{FF2B5EF4-FFF2-40B4-BE49-F238E27FC236}">
                        <a16:creationId xmlns:a16="http://schemas.microsoft.com/office/drawing/2014/main" id="{64046BE6-0F50-412F-B3AD-7675AB8E33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Rechthoek 116">
                    <a:extLst>
                      <a:ext uri="{FF2B5EF4-FFF2-40B4-BE49-F238E27FC236}">
                        <a16:creationId xmlns:a16="http://schemas.microsoft.com/office/drawing/2014/main" id="{95C3CA37-2EC0-4AFA-8A4B-11CCB9090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Rechthoek 117">
                    <a:extLst>
                      <a:ext uri="{FF2B5EF4-FFF2-40B4-BE49-F238E27FC236}">
                        <a16:creationId xmlns:a16="http://schemas.microsoft.com/office/drawing/2014/main" id="{15951059-5D2E-4034-B429-F6E8BDCFF9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Rechthoek 118">
                    <a:extLst>
                      <a:ext uri="{FF2B5EF4-FFF2-40B4-BE49-F238E27FC236}">
                        <a16:creationId xmlns:a16="http://schemas.microsoft.com/office/drawing/2014/main" id="{F626D22A-98BE-4253-9853-5F3BBEEF4A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2" name="Groep 101">
                  <a:extLst>
                    <a:ext uri="{FF2B5EF4-FFF2-40B4-BE49-F238E27FC236}">
                      <a16:creationId xmlns:a16="http://schemas.microsoft.com/office/drawing/2014/main" id="{4B61C50D-4526-42BA-8AA3-219483F7CBE7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86" name="Groep 105">
                    <a:extLst>
                      <a:ext uri="{FF2B5EF4-FFF2-40B4-BE49-F238E27FC236}">
                        <a16:creationId xmlns:a16="http://schemas.microsoft.com/office/drawing/2014/main" id="{8A8002E2-40C3-4924-88F8-F0E5A41B09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88" name="Rechthoek: afgeronde hoeken 107">
                      <a:extLst>
                        <a:ext uri="{FF2B5EF4-FFF2-40B4-BE49-F238E27FC236}">
                          <a16:creationId xmlns:a16="http://schemas.microsoft.com/office/drawing/2014/main" id="{905EDB8A-3DCA-48A0-89D3-EAD0CCAD70D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9" name="Rechthoek 108">
                      <a:extLst>
                        <a:ext uri="{FF2B5EF4-FFF2-40B4-BE49-F238E27FC236}">
                          <a16:creationId xmlns:a16="http://schemas.microsoft.com/office/drawing/2014/main" id="{5A7F5BF5-CAD4-47EE-BC12-69CFFBC85D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hthoek 109">
                      <a:extLst>
                        <a:ext uri="{FF2B5EF4-FFF2-40B4-BE49-F238E27FC236}">
                          <a16:creationId xmlns:a16="http://schemas.microsoft.com/office/drawing/2014/main" id="{12C3893F-FDF4-4DAD-9DB1-3AA7F74697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Rechthoek 110">
                      <a:extLst>
                        <a:ext uri="{FF2B5EF4-FFF2-40B4-BE49-F238E27FC236}">
                          <a16:creationId xmlns:a16="http://schemas.microsoft.com/office/drawing/2014/main" id="{86CAC42A-72B7-4065-BE11-783B3AD722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2" name="Rechthoek 111">
                      <a:extLst>
                        <a:ext uri="{FF2B5EF4-FFF2-40B4-BE49-F238E27FC236}">
                          <a16:creationId xmlns:a16="http://schemas.microsoft.com/office/drawing/2014/main" id="{EF3E197D-8754-48C0-BF72-FD184B7105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3" name="Rechthoek 112">
                      <a:extLst>
                        <a:ext uri="{FF2B5EF4-FFF2-40B4-BE49-F238E27FC236}">
                          <a16:creationId xmlns:a16="http://schemas.microsoft.com/office/drawing/2014/main" id="{50EF2CC8-95A6-4003-ABE0-84D45AB4F7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87" name="Boog 106">
                    <a:extLst>
                      <a:ext uri="{FF2B5EF4-FFF2-40B4-BE49-F238E27FC236}">
                        <a16:creationId xmlns:a16="http://schemas.microsoft.com/office/drawing/2014/main" id="{CD8BAC0D-64B7-4A89-ADFB-C13B5E4C2FED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83" name="Tekstvak 102">
                  <a:extLst>
                    <a:ext uri="{FF2B5EF4-FFF2-40B4-BE49-F238E27FC236}">
                      <a16:creationId xmlns:a16="http://schemas.microsoft.com/office/drawing/2014/main" id="{80934916-CB3E-4BC5-819B-8CA04FEC93F4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84" name="Tekstvak 103">
                  <a:extLst>
                    <a:ext uri="{FF2B5EF4-FFF2-40B4-BE49-F238E27FC236}">
                      <a16:creationId xmlns:a16="http://schemas.microsoft.com/office/drawing/2014/main" id="{D411ED25-A522-45AC-ACE6-DAB9B014DBB3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85" name="Picture 3">
                  <a:extLst>
                    <a:ext uri="{FF2B5EF4-FFF2-40B4-BE49-F238E27FC236}">
                      <a16:creationId xmlns:a16="http://schemas.microsoft.com/office/drawing/2014/main" id="{01204EF2-9D25-454A-A577-915690BDF1CD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3757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with Picr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1C78C8DD-0648-4466-9369-71775B7B81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67838" y="6454800"/>
            <a:ext cx="2273300" cy="216000"/>
          </a:xfr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Web address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6203A8A-232E-4937-96CD-D979C5F63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04939" y="5779144"/>
            <a:ext cx="4583112" cy="89165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Name</a:t>
            </a:r>
            <a:br>
              <a:rPr lang="en-GB"/>
            </a:br>
            <a:r>
              <a:rPr lang="en-GB"/>
              <a:t>Function</a:t>
            </a:r>
            <a:br>
              <a:rPr lang="en-GB"/>
            </a:br>
            <a:r>
              <a:rPr lang="en-GB"/>
              <a:t>Phone</a:t>
            </a:r>
            <a:br>
              <a:rPr lang="en-GB"/>
            </a:br>
            <a:r>
              <a:rPr lang="en-GB"/>
              <a:t>E-mail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E698176-EF70-42A6-B99A-3A07330B4A84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1492E57-2735-478C-B5E8-252906F277C1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3F8A9855-F8EA-49E2-B715-406ECEC55B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85" name="Instruction">
                <a:extLst>
                  <a:ext uri="{FF2B5EF4-FFF2-40B4-BE49-F238E27FC236}">
                    <a16:creationId xmlns:a16="http://schemas.microsoft.com/office/drawing/2014/main" id="{96E2F4D6-0CDF-4E30-BE79-1DEFAB8DC829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86" name="Rechthoek 68">
                  <a:extLst>
                    <a:ext uri="{FF2B5EF4-FFF2-40B4-BE49-F238E27FC236}">
                      <a16:creationId xmlns:a16="http://schemas.microsoft.com/office/drawing/2014/main" id="{71A33087-BEEA-4C66-8B69-0193FD0279B4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87" name="Ovaal 69">
                  <a:extLst>
                    <a:ext uri="{FF2B5EF4-FFF2-40B4-BE49-F238E27FC236}">
                      <a16:creationId xmlns:a16="http://schemas.microsoft.com/office/drawing/2014/main" id="{E63801E7-2EC4-47E5-BF63-44D665093A9B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88" name="Rechte verbindingslijn 70">
                  <a:extLst>
                    <a:ext uri="{FF2B5EF4-FFF2-40B4-BE49-F238E27FC236}">
                      <a16:creationId xmlns:a16="http://schemas.microsoft.com/office/drawing/2014/main" id="{1D3ADD8A-EC83-4247-804B-49FE1394338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89" name="Rechte verbindingslijn 71">
                  <a:extLst>
                    <a:ext uri="{FF2B5EF4-FFF2-40B4-BE49-F238E27FC236}">
                      <a16:creationId xmlns:a16="http://schemas.microsoft.com/office/drawing/2014/main" id="{41D23FB5-E20A-44AF-A98D-DC8CC2C632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90" name="Rechthoek 72">
                  <a:extLst>
                    <a:ext uri="{FF2B5EF4-FFF2-40B4-BE49-F238E27FC236}">
                      <a16:creationId xmlns:a16="http://schemas.microsoft.com/office/drawing/2014/main" id="{813E1837-F400-4F33-9577-7823C7763FB4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91" name="Rechte verbindingslijn 73">
                  <a:extLst>
                    <a:ext uri="{FF2B5EF4-FFF2-40B4-BE49-F238E27FC236}">
                      <a16:creationId xmlns:a16="http://schemas.microsoft.com/office/drawing/2014/main" id="{2F0D5700-4C95-43C2-85C8-C5D7109B736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92" name="Ovaal 74">
                  <a:extLst>
                    <a:ext uri="{FF2B5EF4-FFF2-40B4-BE49-F238E27FC236}">
                      <a16:creationId xmlns:a16="http://schemas.microsoft.com/office/drawing/2014/main" id="{29B7EDF5-2456-4B21-9672-3FBCFF4AA16A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93" name="Rechthoek 75">
                  <a:extLst>
                    <a:ext uri="{FF2B5EF4-FFF2-40B4-BE49-F238E27FC236}">
                      <a16:creationId xmlns:a16="http://schemas.microsoft.com/office/drawing/2014/main" id="{33FFEAF0-9406-4F85-9F73-43E900C251FF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94" name="Groep 76">
                  <a:extLst>
                    <a:ext uri="{FF2B5EF4-FFF2-40B4-BE49-F238E27FC236}">
                      <a16:creationId xmlns:a16="http://schemas.microsoft.com/office/drawing/2014/main" id="{847865FE-0A9F-4BE8-814E-C8853C2CE40F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28" name="Rechthoek 116">
                    <a:extLst>
                      <a:ext uri="{FF2B5EF4-FFF2-40B4-BE49-F238E27FC236}">
                        <a16:creationId xmlns:a16="http://schemas.microsoft.com/office/drawing/2014/main" id="{6F3360A8-161E-4DB6-836F-4DCEB6B1F4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29" name="Rechte verbindingslijn 117">
                    <a:extLst>
                      <a:ext uri="{FF2B5EF4-FFF2-40B4-BE49-F238E27FC236}">
                        <a16:creationId xmlns:a16="http://schemas.microsoft.com/office/drawing/2014/main" id="{BA160BDC-42EE-4FF9-B196-EA74F9A56D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30" name="Gelijkbenige driehoek 118">
                    <a:extLst>
                      <a:ext uri="{FF2B5EF4-FFF2-40B4-BE49-F238E27FC236}">
                        <a16:creationId xmlns:a16="http://schemas.microsoft.com/office/drawing/2014/main" id="{3AB4783C-B187-4B36-9C84-4B64C543F17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" name="Groep 77">
                  <a:extLst>
                    <a:ext uri="{FF2B5EF4-FFF2-40B4-BE49-F238E27FC236}">
                      <a16:creationId xmlns:a16="http://schemas.microsoft.com/office/drawing/2014/main" id="{8E6B9C65-FD10-4EA2-8060-BF52919F3450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22" name="Rechthoek 110">
                    <a:extLst>
                      <a:ext uri="{FF2B5EF4-FFF2-40B4-BE49-F238E27FC236}">
                        <a16:creationId xmlns:a16="http://schemas.microsoft.com/office/drawing/2014/main" id="{405BF735-C569-45B3-A842-9D5FB3264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3" name="Ovaal 111">
                    <a:extLst>
                      <a:ext uri="{FF2B5EF4-FFF2-40B4-BE49-F238E27FC236}">
                        <a16:creationId xmlns:a16="http://schemas.microsoft.com/office/drawing/2014/main" id="{B21CBAFF-E65B-4792-BE44-D87545A6F9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" name="Vrije vorm: vorm 112">
                    <a:extLst>
                      <a:ext uri="{FF2B5EF4-FFF2-40B4-BE49-F238E27FC236}">
                        <a16:creationId xmlns:a16="http://schemas.microsoft.com/office/drawing/2014/main" id="{F100CB18-A0CE-4344-92ED-7D87A43AE248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hthoek: afgeronde hoeken 113">
                    <a:extLst>
                      <a:ext uri="{FF2B5EF4-FFF2-40B4-BE49-F238E27FC236}">
                        <a16:creationId xmlns:a16="http://schemas.microsoft.com/office/drawing/2014/main" id="{2943432D-888B-49CD-9776-ECFB2B2A9C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26" name="Rechte verbindingslijn 114">
                    <a:extLst>
                      <a:ext uri="{FF2B5EF4-FFF2-40B4-BE49-F238E27FC236}">
                        <a16:creationId xmlns:a16="http://schemas.microsoft.com/office/drawing/2014/main" id="{43CBBEBC-6FAB-46E1-A07D-1125118125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7" name="Rechte verbindingslijn 115">
                    <a:extLst>
                      <a:ext uri="{FF2B5EF4-FFF2-40B4-BE49-F238E27FC236}">
                        <a16:creationId xmlns:a16="http://schemas.microsoft.com/office/drawing/2014/main" id="{41F15E5F-D86A-4A10-852B-B86E12251E21}"/>
                      </a:ext>
                    </a:extLst>
                  </p:cNvPr>
                  <p:cNvCxnSpPr>
                    <a:cxnSpLocks/>
                    <a:stCxn id="125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6" name="Ovaal 78">
                  <a:extLst>
                    <a:ext uri="{FF2B5EF4-FFF2-40B4-BE49-F238E27FC236}">
                      <a16:creationId xmlns:a16="http://schemas.microsoft.com/office/drawing/2014/main" id="{A10A4CC1-4A3C-4AE6-9F63-ECC5DA127D10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97" name="Rechthoek 79">
                  <a:extLst>
                    <a:ext uri="{FF2B5EF4-FFF2-40B4-BE49-F238E27FC236}">
                      <a16:creationId xmlns:a16="http://schemas.microsoft.com/office/drawing/2014/main" id="{DA338C2D-CF24-49C5-B059-6DEC9544B376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98" name="Rechte verbindingslijn 80">
                  <a:extLst>
                    <a:ext uri="{FF2B5EF4-FFF2-40B4-BE49-F238E27FC236}">
                      <a16:creationId xmlns:a16="http://schemas.microsoft.com/office/drawing/2014/main" id="{73B3E637-BB67-44E5-9F28-4339D23CE1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99" name="Groep 88">
                  <a:extLst>
                    <a:ext uri="{FF2B5EF4-FFF2-40B4-BE49-F238E27FC236}">
                      <a16:creationId xmlns:a16="http://schemas.microsoft.com/office/drawing/2014/main" id="{6AA0CF42-0570-4477-97AE-DD5F962B3B29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101" name="Rechthoek 89">
                    <a:extLst>
                      <a:ext uri="{FF2B5EF4-FFF2-40B4-BE49-F238E27FC236}">
                        <a16:creationId xmlns:a16="http://schemas.microsoft.com/office/drawing/2014/main" id="{AF4AB38B-AD05-4C1E-A861-EF16B89D89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2" name="Rechthoek 90">
                    <a:extLst>
                      <a:ext uri="{FF2B5EF4-FFF2-40B4-BE49-F238E27FC236}">
                        <a16:creationId xmlns:a16="http://schemas.microsoft.com/office/drawing/2014/main" id="{3714ED3B-501E-4A66-8DA3-938EA85A9A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03" name="Groep 91">
                    <a:extLst>
                      <a:ext uri="{FF2B5EF4-FFF2-40B4-BE49-F238E27FC236}">
                        <a16:creationId xmlns:a16="http://schemas.microsoft.com/office/drawing/2014/main" id="{B1AED5A4-6260-44E0-A8CF-7D71F273475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16" name="Rechthoek: afgeronde hoeken 104">
                      <a:extLst>
                        <a:ext uri="{FF2B5EF4-FFF2-40B4-BE49-F238E27FC236}">
                          <a16:creationId xmlns:a16="http://schemas.microsoft.com/office/drawing/2014/main" id="{3AE57B4D-32AB-4F4C-9F20-94E98EAA15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7" name="Rechthoek 105">
                      <a:extLst>
                        <a:ext uri="{FF2B5EF4-FFF2-40B4-BE49-F238E27FC236}">
                          <a16:creationId xmlns:a16="http://schemas.microsoft.com/office/drawing/2014/main" id="{71521757-1529-4DD1-AE3D-F6F94A97B1C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8" name="Rechthoek 106">
                      <a:extLst>
                        <a:ext uri="{FF2B5EF4-FFF2-40B4-BE49-F238E27FC236}">
                          <a16:creationId xmlns:a16="http://schemas.microsoft.com/office/drawing/2014/main" id="{20404F58-164E-4220-BD47-7F4E5F0287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hthoek 107">
                      <a:extLst>
                        <a:ext uri="{FF2B5EF4-FFF2-40B4-BE49-F238E27FC236}">
                          <a16:creationId xmlns:a16="http://schemas.microsoft.com/office/drawing/2014/main" id="{108F68EB-9D52-476C-8F1F-17F9D01219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Rechthoek 108">
                      <a:extLst>
                        <a:ext uri="{FF2B5EF4-FFF2-40B4-BE49-F238E27FC236}">
                          <a16:creationId xmlns:a16="http://schemas.microsoft.com/office/drawing/2014/main" id="{CFECBE23-00D9-48EC-919A-D4EA14EECFB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1" name="Rechthoek 109">
                      <a:extLst>
                        <a:ext uri="{FF2B5EF4-FFF2-40B4-BE49-F238E27FC236}">
                          <a16:creationId xmlns:a16="http://schemas.microsoft.com/office/drawing/2014/main" id="{4ED1070D-AEDA-4B88-B268-AEF7E796451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4" name="Groep 92">
                    <a:extLst>
                      <a:ext uri="{FF2B5EF4-FFF2-40B4-BE49-F238E27FC236}">
                        <a16:creationId xmlns:a16="http://schemas.microsoft.com/office/drawing/2014/main" id="{76D64D5A-9006-4730-8CC9-C72386252A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08" name="Groep 96">
                      <a:extLst>
                        <a:ext uri="{FF2B5EF4-FFF2-40B4-BE49-F238E27FC236}">
                          <a16:creationId xmlns:a16="http://schemas.microsoft.com/office/drawing/2014/main" id="{7F0AC203-03D3-4248-B921-BB42BF09CC7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10" name="Rechthoek: afgeronde hoeken 98">
                        <a:extLst>
                          <a:ext uri="{FF2B5EF4-FFF2-40B4-BE49-F238E27FC236}">
                            <a16:creationId xmlns:a16="http://schemas.microsoft.com/office/drawing/2014/main" id="{BAB0B680-0AF8-47BF-AAAF-6203F393E24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11" name="Rechthoek 99">
                        <a:extLst>
                          <a:ext uri="{FF2B5EF4-FFF2-40B4-BE49-F238E27FC236}">
                            <a16:creationId xmlns:a16="http://schemas.microsoft.com/office/drawing/2014/main" id="{2BEDDAFD-4270-416C-8F61-EDD72C2489D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2" name="Rechthoek 100">
                        <a:extLst>
                          <a:ext uri="{FF2B5EF4-FFF2-40B4-BE49-F238E27FC236}">
                            <a16:creationId xmlns:a16="http://schemas.microsoft.com/office/drawing/2014/main" id="{E8DE26CE-8A37-423F-86E3-634B49AD39C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3" name="Rechthoek 101">
                        <a:extLst>
                          <a:ext uri="{FF2B5EF4-FFF2-40B4-BE49-F238E27FC236}">
                            <a16:creationId xmlns:a16="http://schemas.microsoft.com/office/drawing/2014/main" id="{108DCB75-3FDA-4FF4-8C48-4AD0DD36CAA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4" name="Rechthoek 102">
                        <a:extLst>
                          <a:ext uri="{FF2B5EF4-FFF2-40B4-BE49-F238E27FC236}">
                            <a16:creationId xmlns:a16="http://schemas.microsoft.com/office/drawing/2014/main" id="{9F35652A-4501-4757-9BA9-EB14B68C73D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5" name="Rechthoek 103">
                        <a:extLst>
                          <a:ext uri="{FF2B5EF4-FFF2-40B4-BE49-F238E27FC236}">
                            <a16:creationId xmlns:a16="http://schemas.microsoft.com/office/drawing/2014/main" id="{B476E4B0-D139-403D-A0F7-9226EDA47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9" name="Boog 97">
                      <a:extLst>
                        <a:ext uri="{FF2B5EF4-FFF2-40B4-BE49-F238E27FC236}">
                          <a16:creationId xmlns:a16="http://schemas.microsoft.com/office/drawing/2014/main" id="{99A046A8-2665-4A3A-BCFF-A7F7F4F33F95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05" name="Tekstvak 93">
                    <a:extLst>
                      <a:ext uri="{FF2B5EF4-FFF2-40B4-BE49-F238E27FC236}">
                        <a16:creationId xmlns:a16="http://schemas.microsoft.com/office/drawing/2014/main" id="{0CD3B510-E2F8-41E5-AAF0-052AC7636CAE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06" name="Tekstvak 94">
                    <a:extLst>
                      <a:ext uri="{FF2B5EF4-FFF2-40B4-BE49-F238E27FC236}">
                        <a16:creationId xmlns:a16="http://schemas.microsoft.com/office/drawing/2014/main" id="{6E89AA05-5DF2-4BB2-80E0-899A1620A0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07" name="Picture 3">
                    <a:extLst>
                      <a:ext uri="{FF2B5EF4-FFF2-40B4-BE49-F238E27FC236}">
                        <a16:creationId xmlns:a16="http://schemas.microsoft.com/office/drawing/2014/main" id="{1EF09936-7105-4D31-97CC-170B4E567936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100" name="Rechte verbindingslijn 73">
                  <a:extLst>
                    <a:ext uri="{FF2B5EF4-FFF2-40B4-BE49-F238E27FC236}">
                      <a16:creationId xmlns:a16="http://schemas.microsoft.com/office/drawing/2014/main" id="{511E1BE4-6C4A-4F96-9A51-DD8EDEC1C6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9" name="Ovaal 114">
              <a:extLst>
                <a:ext uri="{FF2B5EF4-FFF2-40B4-BE49-F238E27FC236}">
                  <a16:creationId xmlns:a16="http://schemas.microsoft.com/office/drawing/2014/main" id="{FF6ECE9A-8954-45B6-8530-41ABAF625CB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0" name="Rechthoek 115">
              <a:extLst>
                <a:ext uri="{FF2B5EF4-FFF2-40B4-BE49-F238E27FC236}">
                  <a16:creationId xmlns:a16="http://schemas.microsoft.com/office/drawing/2014/main" id="{DE40DC0B-B844-43C7-BACC-8E2DF066B127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1" name="Groep 117">
              <a:extLst>
                <a:ext uri="{FF2B5EF4-FFF2-40B4-BE49-F238E27FC236}">
                  <a16:creationId xmlns:a16="http://schemas.microsoft.com/office/drawing/2014/main" id="{85B072BF-6406-4EA2-94E0-BB1A9731D161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9" name="Groep 118">
                <a:extLst>
                  <a:ext uri="{FF2B5EF4-FFF2-40B4-BE49-F238E27FC236}">
                    <a16:creationId xmlns:a16="http://schemas.microsoft.com/office/drawing/2014/main" id="{768302C4-2688-4FC0-816D-E1B5B94E6AE0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82" name="Rechthoek 126">
                  <a:extLst>
                    <a:ext uri="{FF2B5EF4-FFF2-40B4-BE49-F238E27FC236}">
                      <a16:creationId xmlns:a16="http://schemas.microsoft.com/office/drawing/2014/main" id="{17CE75D6-216F-454A-9234-300AAF0F00F9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hthoek 124">
                  <a:extLst>
                    <a:ext uri="{FF2B5EF4-FFF2-40B4-BE49-F238E27FC236}">
                      <a16:creationId xmlns:a16="http://schemas.microsoft.com/office/drawing/2014/main" id="{AF58DCD9-C97C-4A4E-97B1-051673742E0F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" name="Rechthoek 119">
                <a:extLst>
                  <a:ext uri="{FF2B5EF4-FFF2-40B4-BE49-F238E27FC236}">
                    <a16:creationId xmlns:a16="http://schemas.microsoft.com/office/drawing/2014/main" id="{00D216E9-B1C7-4761-B41B-7A229DC1CDFB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81" name="Gelijkbenige driehoek 120">
                <a:extLst>
                  <a:ext uri="{FF2B5EF4-FFF2-40B4-BE49-F238E27FC236}">
                    <a16:creationId xmlns:a16="http://schemas.microsoft.com/office/drawing/2014/main" id="{E6DA7884-6335-4D19-9558-B861279F442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hthoek 131">
              <a:extLst>
                <a:ext uri="{FF2B5EF4-FFF2-40B4-BE49-F238E27FC236}">
                  <a16:creationId xmlns:a16="http://schemas.microsoft.com/office/drawing/2014/main" id="{BFBDC4BF-AB68-4D6E-AB0E-C51F138B00E7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hthoek 132">
              <a:extLst>
                <a:ext uri="{FF2B5EF4-FFF2-40B4-BE49-F238E27FC236}">
                  <a16:creationId xmlns:a16="http://schemas.microsoft.com/office/drawing/2014/main" id="{FD31A315-E378-49AA-BF54-B7F387E3AED7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al 133">
              <a:extLst>
                <a:ext uri="{FF2B5EF4-FFF2-40B4-BE49-F238E27FC236}">
                  <a16:creationId xmlns:a16="http://schemas.microsoft.com/office/drawing/2014/main" id="{6B8CE55E-A983-4ED0-8CC0-AD573813C38F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5" name="Afbeelding 129">
              <a:extLst>
                <a:ext uri="{FF2B5EF4-FFF2-40B4-BE49-F238E27FC236}">
                  <a16:creationId xmlns:a16="http://schemas.microsoft.com/office/drawing/2014/main" id="{54411177-6301-42E3-B814-FC2F05C7DE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76" name="Afbeelding 130">
              <a:extLst>
                <a:ext uri="{FF2B5EF4-FFF2-40B4-BE49-F238E27FC236}">
                  <a16:creationId xmlns:a16="http://schemas.microsoft.com/office/drawing/2014/main" id="{0F6FB41D-918E-4569-9C2F-CAB8483C96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77" name="Rechthoek 127">
              <a:extLst>
                <a:ext uri="{FF2B5EF4-FFF2-40B4-BE49-F238E27FC236}">
                  <a16:creationId xmlns:a16="http://schemas.microsoft.com/office/drawing/2014/main" id="{77BE9504-FBF0-4B1F-92B8-F27D6623B665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78" name="Rechthoek 125">
              <a:extLst>
                <a:ext uri="{FF2B5EF4-FFF2-40B4-BE49-F238E27FC236}">
                  <a16:creationId xmlns:a16="http://schemas.microsoft.com/office/drawing/2014/main" id="{C4AB3FC9-9AAB-4634-929C-B65F4898A32B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40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72" userDrawn="1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edia Placeholder 7">
            <a:extLst>
              <a:ext uri="{FF2B5EF4-FFF2-40B4-BE49-F238E27FC236}">
                <a16:creationId xmlns:a16="http://schemas.microsoft.com/office/drawing/2014/main" id="{7BD22EF3-1B09-4078-90BE-E9617CE8092F}"/>
              </a:ext>
            </a:extLst>
          </p:cNvPr>
          <p:cNvSpPr>
            <a:spLocks noGrp="1"/>
          </p:cNvSpPr>
          <p:nvPr>
            <p:ph type="media" sz="quarter" idx="34"/>
          </p:nvPr>
        </p:nvSpPr>
        <p:spPr>
          <a:xfrm>
            <a:off x="0" y="0"/>
            <a:ext cx="12192000" cy="6857555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6203A8A-232E-4937-96CD-D979C5F63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04938" y="5779144"/>
            <a:ext cx="4583112" cy="8899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Name</a:t>
            </a:r>
            <a:br>
              <a:rPr lang="en-GB"/>
            </a:br>
            <a:r>
              <a:rPr lang="en-GB"/>
              <a:t>Function</a:t>
            </a:r>
            <a:br>
              <a:rPr lang="en-GB"/>
            </a:br>
            <a:r>
              <a:rPr lang="en-GB"/>
              <a:t>Phone</a:t>
            </a:r>
            <a:br>
              <a:rPr lang="en-GB"/>
            </a:br>
            <a:r>
              <a:rPr lang="en-GB"/>
              <a:t>E-mail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F2EE550-CBC5-420E-A5CA-3F35D63ABB31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B579DF0-AB90-4209-90E6-C9E40AFA5C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70" name="Instruction">
              <a:extLst>
                <a:ext uri="{FF2B5EF4-FFF2-40B4-BE49-F238E27FC236}">
                  <a16:creationId xmlns:a16="http://schemas.microsoft.com/office/drawing/2014/main" id="{1BA62BBE-8A7C-4ED4-907C-AAA16E3D6E9F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71" name="Video icoon">
                <a:extLst>
                  <a:ext uri="{FF2B5EF4-FFF2-40B4-BE49-F238E27FC236}">
                    <a16:creationId xmlns:a16="http://schemas.microsoft.com/office/drawing/2014/main" id="{370AE607-47F2-4DBD-A68E-2AB65F62FE23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109" name="Rechthoek 127">
                  <a:extLst>
                    <a:ext uri="{FF2B5EF4-FFF2-40B4-BE49-F238E27FC236}">
                      <a16:creationId xmlns:a16="http://schemas.microsoft.com/office/drawing/2014/main" id="{024301CF-9E69-46B5-9A72-44BA07639F24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0" name="Vrije vorm 112">
                  <a:extLst>
                    <a:ext uri="{FF2B5EF4-FFF2-40B4-BE49-F238E27FC236}">
                      <a16:creationId xmlns:a16="http://schemas.microsoft.com/office/drawing/2014/main" id="{4214140E-5774-4705-803D-C1984D6B86DA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1" name="Vrije vorm 113">
                  <a:extLst>
                    <a:ext uri="{FF2B5EF4-FFF2-40B4-BE49-F238E27FC236}">
                      <a16:creationId xmlns:a16="http://schemas.microsoft.com/office/drawing/2014/main" id="{E9C23116-FAA9-4DB1-BE49-333810228AE7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72" name="Rechthoek 84">
                <a:extLst>
                  <a:ext uri="{FF2B5EF4-FFF2-40B4-BE49-F238E27FC236}">
                    <a16:creationId xmlns:a16="http://schemas.microsoft.com/office/drawing/2014/main" id="{97B9DB21-E3D2-4472-8A98-4A3554CBE372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0" cap="all" spc="0" normalizeH="0" baseline="0" noProof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</a:t>
                </a:r>
                <a:r>
                  <a:rPr kumimoji="0" lang="nl-NL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/change video</a:t>
                </a:r>
              </a:p>
            </p:txBody>
          </p:sp>
          <p:sp>
            <p:nvSpPr>
              <p:cNvPr id="73" name="Ovaal 85">
                <a:extLst>
                  <a:ext uri="{FF2B5EF4-FFF2-40B4-BE49-F238E27FC236}">
                    <a16:creationId xmlns:a16="http://schemas.microsoft.com/office/drawing/2014/main" id="{F9CDEEA4-7F12-463A-BD2F-1F62D139A45A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74" name="Rechte verbindingslijn 86">
                <a:extLst>
                  <a:ext uri="{FF2B5EF4-FFF2-40B4-BE49-F238E27FC236}">
                    <a16:creationId xmlns:a16="http://schemas.microsoft.com/office/drawing/2014/main" id="{2627B043-67B6-49D3-B527-D2B47923F2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75" name="Rechte verbindingslijn 87">
                <a:extLst>
                  <a:ext uri="{FF2B5EF4-FFF2-40B4-BE49-F238E27FC236}">
                    <a16:creationId xmlns:a16="http://schemas.microsoft.com/office/drawing/2014/main" id="{4BCA6567-D58A-46BC-BEAD-36F0396E42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6" name="Rechthoek 88">
                <a:extLst>
                  <a:ext uri="{FF2B5EF4-FFF2-40B4-BE49-F238E27FC236}">
                    <a16:creationId xmlns:a16="http://schemas.microsoft.com/office/drawing/2014/main" id="{83717C21-F709-4E1B-8C7D-65EB6ACDEEE8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7" name="Rechte verbindingslijn 123">
                <a:extLst>
                  <a:ext uri="{FF2B5EF4-FFF2-40B4-BE49-F238E27FC236}">
                    <a16:creationId xmlns:a16="http://schemas.microsoft.com/office/drawing/2014/main" id="{14A7C588-8CA0-46A9-8148-A8FEAC54D7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8" name="Ovaal 90">
                <a:extLst>
                  <a:ext uri="{FF2B5EF4-FFF2-40B4-BE49-F238E27FC236}">
                    <a16:creationId xmlns:a16="http://schemas.microsoft.com/office/drawing/2014/main" id="{ED203A6E-6196-4543-9763-DB1330026DCC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79" name="Rechthoek 91">
                <a:extLst>
                  <a:ext uri="{FF2B5EF4-FFF2-40B4-BE49-F238E27FC236}">
                    <a16:creationId xmlns:a16="http://schemas.microsoft.com/office/drawing/2014/main" id="{51109D00-7A47-4AA9-8410-1AEDB6F33772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80" name="Groep 92">
                <a:extLst>
                  <a:ext uri="{FF2B5EF4-FFF2-40B4-BE49-F238E27FC236}">
                    <a16:creationId xmlns:a16="http://schemas.microsoft.com/office/drawing/2014/main" id="{873B7983-8A3B-4700-B608-B6001AAC22FB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6" name="Rechthoek 119">
                  <a:extLst>
                    <a:ext uri="{FF2B5EF4-FFF2-40B4-BE49-F238E27FC236}">
                      <a16:creationId xmlns:a16="http://schemas.microsoft.com/office/drawing/2014/main" id="{6194A40E-8139-43B3-A6F4-EFB7A8FE2143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107" name="Rechte verbindingslijn 120">
                  <a:extLst>
                    <a:ext uri="{FF2B5EF4-FFF2-40B4-BE49-F238E27FC236}">
                      <a16:creationId xmlns:a16="http://schemas.microsoft.com/office/drawing/2014/main" id="{80D4D64C-A491-413C-A6B4-3E9C7218DF15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08" name="Gelijkbenige driehoek 121">
                  <a:extLst>
                    <a:ext uri="{FF2B5EF4-FFF2-40B4-BE49-F238E27FC236}">
                      <a16:creationId xmlns:a16="http://schemas.microsoft.com/office/drawing/2014/main" id="{1D29F7E2-49AF-4935-BD55-083A49BC688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1" name="Ovaal 93">
                <a:extLst>
                  <a:ext uri="{FF2B5EF4-FFF2-40B4-BE49-F238E27FC236}">
                    <a16:creationId xmlns:a16="http://schemas.microsoft.com/office/drawing/2014/main" id="{F53056B5-F156-47EA-BD31-FBEC3BADE2CD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82" name="Rechthoek 94">
                <a:extLst>
                  <a:ext uri="{FF2B5EF4-FFF2-40B4-BE49-F238E27FC236}">
                    <a16:creationId xmlns:a16="http://schemas.microsoft.com/office/drawing/2014/main" id="{252608E9-822B-4A08-A7BE-8D6A6EF4B361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83" name="Rechte verbindingslijn 95">
                <a:extLst>
                  <a:ext uri="{FF2B5EF4-FFF2-40B4-BE49-F238E27FC236}">
                    <a16:creationId xmlns:a16="http://schemas.microsoft.com/office/drawing/2014/main" id="{D905074C-0E3E-48F6-968A-681F158941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84" name="Groep 97">
                <a:extLst>
                  <a:ext uri="{FF2B5EF4-FFF2-40B4-BE49-F238E27FC236}">
                    <a16:creationId xmlns:a16="http://schemas.microsoft.com/office/drawing/2014/main" id="{07E3FA63-A4D4-4C5D-9E26-EDF81EF89EE9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85" name="Rechthoek 98">
                  <a:extLst>
                    <a:ext uri="{FF2B5EF4-FFF2-40B4-BE49-F238E27FC236}">
                      <a16:creationId xmlns:a16="http://schemas.microsoft.com/office/drawing/2014/main" id="{9277C66E-336F-4919-BCE0-4302BD7AFD7E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Rechthoek 99">
                  <a:extLst>
                    <a:ext uri="{FF2B5EF4-FFF2-40B4-BE49-F238E27FC236}">
                      <a16:creationId xmlns:a16="http://schemas.microsoft.com/office/drawing/2014/main" id="{D753774B-48C7-4C91-8BF8-68DA27F26B59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7" name="Groep 100">
                  <a:extLst>
                    <a:ext uri="{FF2B5EF4-FFF2-40B4-BE49-F238E27FC236}">
                      <a16:creationId xmlns:a16="http://schemas.microsoft.com/office/drawing/2014/main" id="{A1760EE8-FAB0-4244-BECF-8B01F247A33B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100" name="Rechthoek: afgeronde hoeken 113">
                    <a:extLst>
                      <a:ext uri="{FF2B5EF4-FFF2-40B4-BE49-F238E27FC236}">
                        <a16:creationId xmlns:a16="http://schemas.microsoft.com/office/drawing/2014/main" id="{2EE2AB69-A3ED-44DF-A0CE-2B0B86DD81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1" name="Rechthoek 114">
                    <a:extLst>
                      <a:ext uri="{FF2B5EF4-FFF2-40B4-BE49-F238E27FC236}">
                        <a16:creationId xmlns:a16="http://schemas.microsoft.com/office/drawing/2014/main" id="{CE7C6581-E3AF-43D2-BFAD-A30FC7294F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Rechthoek 115">
                    <a:extLst>
                      <a:ext uri="{FF2B5EF4-FFF2-40B4-BE49-F238E27FC236}">
                        <a16:creationId xmlns:a16="http://schemas.microsoft.com/office/drawing/2014/main" id="{F3C9E831-8D39-45F5-8ECC-2C2FC06E3D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Rechthoek 116">
                    <a:extLst>
                      <a:ext uri="{FF2B5EF4-FFF2-40B4-BE49-F238E27FC236}">
                        <a16:creationId xmlns:a16="http://schemas.microsoft.com/office/drawing/2014/main" id="{FB56E867-8798-43F2-B855-A02346E428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hthoek 117">
                    <a:extLst>
                      <a:ext uri="{FF2B5EF4-FFF2-40B4-BE49-F238E27FC236}">
                        <a16:creationId xmlns:a16="http://schemas.microsoft.com/office/drawing/2014/main" id="{BFDB91EC-978F-4B9D-9C8D-688C36A443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5" name="Rechthoek 118">
                    <a:extLst>
                      <a:ext uri="{FF2B5EF4-FFF2-40B4-BE49-F238E27FC236}">
                        <a16:creationId xmlns:a16="http://schemas.microsoft.com/office/drawing/2014/main" id="{AE55375C-A002-435B-8806-E25B544B9E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" name="Groep 101">
                  <a:extLst>
                    <a:ext uri="{FF2B5EF4-FFF2-40B4-BE49-F238E27FC236}">
                      <a16:creationId xmlns:a16="http://schemas.microsoft.com/office/drawing/2014/main" id="{1B108FE9-6339-4514-958E-831DB0178744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92" name="Groep 105">
                    <a:extLst>
                      <a:ext uri="{FF2B5EF4-FFF2-40B4-BE49-F238E27FC236}">
                        <a16:creationId xmlns:a16="http://schemas.microsoft.com/office/drawing/2014/main" id="{13F4E6C3-63C0-4499-B2FF-13D4B7C9F3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94" name="Rechthoek: afgeronde hoeken 107">
                      <a:extLst>
                        <a:ext uri="{FF2B5EF4-FFF2-40B4-BE49-F238E27FC236}">
                          <a16:creationId xmlns:a16="http://schemas.microsoft.com/office/drawing/2014/main" id="{59E2A075-9022-48A1-B529-5677E45372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5" name="Rechthoek 108">
                      <a:extLst>
                        <a:ext uri="{FF2B5EF4-FFF2-40B4-BE49-F238E27FC236}">
                          <a16:creationId xmlns:a16="http://schemas.microsoft.com/office/drawing/2014/main" id="{8BB546AE-6218-4057-BAF6-0A90CB2A2A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6" name="Rechthoek 109">
                      <a:extLst>
                        <a:ext uri="{FF2B5EF4-FFF2-40B4-BE49-F238E27FC236}">
                          <a16:creationId xmlns:a16="http://schemas.microsoft.com/office/drawing/2014/main" id="{2BD29280-48AE-4D45-A614-9D05BFA1E6B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7" name="Rechthoek 110">
                      <a:extLst>
                        <a:ext uri="{FF2B5EF4-FFF2-40B4-BE49-F238E27FC236}">
                          <a16:creationId xmlns:a16="http://schemas.microsoft.com/office/drawing/2014/main" id="{AE3408A4-ED46-403E-B2AD-54DC3BC066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8" name="Rechthoek 111">
                      <a:extLst>
                        <a:ext uri="{FF2B5EF4-FFF2-40B4-BE49-F238E27FC236}">
                          <a16:creationId xmlns:a16="http://schemas.microsoft.com/office/drawing/2014/main" id="{F542A999-C5C4-4013-ACE8-8174735DF2E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9" name="Rechthoek 112">
                      <a:extLst>
                        <a:ext uri="{FF2B5EF4-FFF2-40B4-BE49-F238E27FC236}">
                          <a16:creationId xmlns:a16="http://schemas.microsoft.com/office/drawing/2014/main" id="{BCB58A01-C3FA-4B25-A45C-0E235A2392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93" name="Boog 106">
                    <a:extLst>
                      <a:ext uri="{FF2B5EF4-FFF2-40B4-BE49-F238E27FC236}">
                        <a16:creationId xmlns:a16="http://schemas.microsoft.com/office/drawing/2014/main" id="{2F7ACCC1-69CC-4052-A157-8E48CA458752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89" name="Tekstvak 102">
                  <a:extLst>
                    <a:ext uri="{FF2B5EF4-FFF2-40B4-BE49-F238E27FC236}">
                      <a16:creationId xmlns:a16="http://schemas.microsoft.com/office/drawing/2014/main" id="{BCFA8F8A-4997-44C7-8E15-AC928C8A4C0A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90" name="Tekstvak 103">
                  <a:extLst>
                    <a:ext uri="{FF2B5EF4-FFF2-40B4-BE49-F238E27FC236}">
                      <a16:creationId xmlns:a16="http://schemas.microsoft.com/office/drawing/2014/main" id="{A5DBD474-82C4-4F65-8453-8D5C9026F58E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91" name="Picture 3">
                  <a:extLst>
                    <a:ext uri="{FF2B5EF4-FFF2-40B4-BE49-F238E27FC236}">
                      <a16:creationId xmlns:a16="http://schemas.microsoft.com/office/drawing/2014/main" id="{3295F7A3-F5F2-41BE-B3FC-3C529DDD157D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59" name="Tijdelijke aanduiding voor tekst 3">
            <a:extLst>
              <a:ext uri="{FF2B5EF4-FFF2-40B4-BE49-F238E27FC236}">
                <a16:creationId xmlns:a16="http://schemas.microsoft.com/office/drawing/2014/main" id="{55B42E98-E9A1-468E-8C2F-3F2AA85650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67838" y="6454800"/>
            <a:ext cx="2273300" cy="216000"/>
          </a:xfr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Web address</a:t>
            </a:r>
          </a:p>
        </p:txBody>
      </p:sp>
    </p:spTree>
    <p:extLst>
      <p:ext uri="{BB962C8B-B14F-4D97-AF65-F5344CB8AC3E}">
        <p14:creationId xmlns:p14="http://schemas.microsoft.com/office/powerpoint/2010/main" val="115027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72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B7C1A598-AE18-498F-BB04-E9C40AD03A5D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9" name="Rechte verbindingslijn 11">
              <a:extLst>
                <a:ext uri="{FF2B5EF4-FFF2-40B4-BE49-F238E27FC236}">
                  <a16:creationId xmlns:a16="http://schemas.microsoft.com/office/drawing/2014/main" id="{96234AA1-9A6C-4D98-AB28-D67C61FBA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" name="Rechthoek 21">
              <a:extLst>
                <a:ext uri="{FF2B5EF4-FFF2-40B4-BE49-F238E27FC236}">
                  <a16:creationId xmlns:a16="http://schemas.microsoft.com/office/drawing/2014/main" id="{92F6122E-F2C2-4540-A043-B7D9E128D75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0" name="Ovaal 22">
              <a:extLst>
                <a:ext uri="{FF2B5EF4-FFF2-40B4-BE49-F238E27FC236}">
                  <a16:creationId xmlns:a16="http://schemas.microsoft.com/office/drawing/2014/main" id="{C16E2CDE-2D8D-4ED1-A5FB-127F1D98667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" name="Rechte verbindingslijn 23">
              <a:extLst>
                <a:ext uri="{FF2B5EF4-FFF2-40B4-BE49-F238E27FC236}">
                  <a16:creationId xmlns:a16="http://schemas.microsoft.com/office/drawing/2014/main" id="{1A817E28-9214-4920-AD8C-C23EA4071E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4">
              <a:extLst>
                <a:ext uri="{FF2B5EF4-FFF2-40B4-BE49-F238E27FC236}">
                  <a16:creationId xmlns:a16="http://schemas.microsoft.com/office/drawing/2014/main" id="{822C7F67-49F2-4308-9875-231AE66F8194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4" name="Rechthoek 36">
                <a:extLst>
                  <a:ext uri="{FF2B5EF4-FFF2-40B4-BE49-F238E27FC236}">
                    <a16:creationId xmlns:a16="http://schemas.microsoft.com/office/drawing/2014/main" id="{1BC74D99-58B3-4531-BF40-4691332312F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5" name="Rechte verbindingslijn 37">
                <a:extLst>
                  <a:ext uri="{FF2B5EF4-FFF2-40B4-BE49-F238E27FC236}">
                    <a16:creationId xmlns:a16="http://schemas.microsoft.com/office/drawing/2014/main" id="{3D7CF5B9-75C9-4428-AA31-6EAA378916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8">
                <a:extLst>
                  <a:ext uri="{FF2B5EF4-FFF2-40B4-BE49-F238E27FC236}">
                    <a16:creationId xmlns:a16="http://schemas.microsoft.com/office/drawing/2014/main" id="{888CC11F-DC09-4701-BC1D-1A16C0B864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hthoek 39">
                <a:extLst>
                  <a:ext uri="{FF2B5EF4-FFF2-40B4-BE49-F238E27FC236}">
                    <a16:creationId xmlns:a16="http://schemas.microsoft.com/office/drawing/2014/main" id="{19382271-2A0E-4C90-91A2-E5BCA26A532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Groep 40">
                <a:extLst>
                  <a:ext uri="{FF2B5EF4-FFF2-40B4-BE49-F238E27FC236}">
                    <a16:creationId xmlns:a16="http://schemas.microsoft.com/office/drawing/2014/main" id="{BE202754-9584-4837-9C66-96798E703AC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7" name="Groep 79">
                  <a:extLst>
                    <a:ext uri="{FF2B5EF4-FFF2-40B4-BE49-F238E27FC236}">
                      <a16:creationId xmlns:a16="http://schemas.microsoft.com/office/drawing/2014/main" id="{623F10CE-E21F-4162-B442-83B4998ADE9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1" name="Rechte verbindingslijn 83">
                    <a:extLst>
                      <a:ext uri="{FF2B5EF4-FFF2-40B4-BE49-F238E27FC236}">
                        <a16:creationId xmlns:a16="http://schemas.microsoft.com/office/drawing/2014/main" id="{96B42132-7240-4924-884C-AE5CFDA1FB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84">
                    <a:extLst>
                      <a:ext uri="{FF2B5EF4-FFF2-40B4-BE49-F238E27FC236}">
                        <a16:creationId xmlns:a16="http://schemas.microsoft.com/office/drawing/2014/main" id="{49F3077D-75CE-4707-8D45-FA818B2FD4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5">
                    <a:extLst>
                      <a:ext uri="{FF2B5EF4-FFF2-40B4-BE49-F238E27FC236}">
                        <a16:creationId xmlns:a16="http://schemas.microsoft.com/office/drawing/2014/main" id="{65AC6AAC-B386-4CCE-8D00-4B676DFEE9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6">
                    <a:extLst>
                      <a:ext uri="{FF2B5EF4-FFF2-40B4-BE49-F238E27FC236}">
                        <a16:creationId xmlns:a16="http://schemas.microsoft.com/office/drawing/2014/main" id="{1947B705-F2AC-4A9E-ABE1-4660247721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7">
                    <a:extLst>
                      <a:ext uri="{FF2B5EF4-FFF2-40B4-BE49-F238E27FC236}">
                        <a16:creationId xmlns:a16="http://schemas.microsoft.com/office/drawing/2014/main" id="{38E7B1FD-D7A9-4CB1-96B7-024766E1A1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8" name="Groep 80">
                  <a:extLst>
                    <a:ext uri="{FF2B5EF4-FFF2-40B4-BE49-F238E27FC236}">
                      <a16:creationId xmlns:a16="http://schemas.microsoft.com/office/drawing/2014/main" id="{E93E4B7D-8465-4EA8-A1DF-59F67E4CEDE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9" name="Rechthoek 81">
                    <a:extLst>
                      <a:ext uri="{FF2B5EF4-FFF2-40B4-BE49-F238E27FC236}">
                        <a16:creationId xmlns:a16="http://schemas.microsoft.com/office/drawing/2014/main" id="{21C890A3-18D5-426A-8C00-099CAC0C1D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Pijl: punthaak 82">
                    <a:extLst>
                      <a:ext uri="{FF2B5EF4-FFF2-40B4-BE49-F238E27FC236}">
                        <a16:creationId xmlns:a16="http://schemas.microsoft.com/office/drawing/2014/main" id="{36CDB9A9-69A4-4989-9B89-D7DBA2D1BE0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Groep 41">
                <a:extLst>
                  <a:ext uri="{FF2B5EF4-FFF2-40B4-BE49-F238E27FC236}">
                    <a16:creationId xmlns:a16="http://schemas.microsoft.com/office/drawing/2014/main" id="{06DE2DCF-D105-48C0-9A2E-2A7F62D1DF5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8" name="Groep 70">
                  <a:extLst>
                    <a:ext uri="{FF2B5EF4-FFF2-40B4-BE49-F238E27FC236}">
                      <a16:creationId xmlns:a16="http://schemas.microsoft.com/office/drawing/2014/main" id="{083D02E3-7720-41B2-A4B0-00D684EE685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2" name="Rechte verbindingslijn 74">
                    <a:extLst>
                      <a:ext uri="{FF2B5EF4-FFF2-40B4-BE49-F238E27FC236}">
                        <a16:creationId xmlns:a16="http://schemas.microsoft.com/office/drawing/2014/main" id="{8B173817-F7E9-4B68-B0E3-B111E8D473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5">
                    <a:extLst>
                      <a:ext uri="{FF2B5EF4-FFF2-40B4-BE49-F238E27FC236}">
                        <a16:creationId xmlns:a16="http://schemas.microsoft.com/office/drawing/2014/main" id="{E59DBEF1-8619-441E-855A-71D3BA92C9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6">
                    <a:extLst>
                      <a:ext uri="{FF2B5EF4-FFF2-40B4-BE49-F238E27FC236}">
                        <a16:creationId xmlns:a16="http://schemas.microsoft.com/office/drawing/2014/main" id="{E463787A-105B-4F56-B004-501FA78822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7">
                    <a:extLst>
                      <a:ext uri="{FF2B5EF4-FFF2-40B4-BE49-F238E27FC236}">
                        <a16:creationId xmlns:a16="http://schemas.microsoft.com/office/drawing/2014/main" id="{C83E386B-A0AF-4B14-9163-DEDC1DDB73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8">
                    <a:extLst>
                      <a:ext uri="{FF2B5EF4-FFF2-40B4-BE49-F238E27FC236}">
                        <a16:creationId xmlns:a16="http://schemas.microsoft.com/office/drawing/2014/main" id="{B5E6D8ED-ED09-4023-9201-2DD810DC6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9" name="Groep 71">
                  <a:extLst>
                    <a:ext uri="{FF2B5EF4-FFF2-40B4-BE49-F238E27FC236}">
                      <a16:creationId xmlns:a16="http://schemas.microsoft.com/office/drawing/2014/main" id="{1D645E2B-968E-45B1-947D-C3C3D533773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0" name="Rechthoek 72">
                    <a:extLst>
                      <a:ext uri="{FF2B5EF4-FFF2-40B4-BE49-F238E27FC236}">
                        <a16:creationId xmlns:a16="http://schemas.microsoft.com/office/drawing/2014/main" id="{C2F864FF-E9BC-4584-9A79-0B5E47CCA2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Pijl: punthaak 73">
                    <a:extLst>
                      <a:ext uri="{FF2B5EF4-FFF2-40B4-BE49-F238E27FC236}">
                        <a16:creationId xmlns:a16="http://schemas.microsoft.com/office/drawing/2014/main" id="{1485AE86-90BE-413A-8E45-C7685569838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0" name="Rechte verbindingslijn 42">
                <a:extLst>
                  <a:ext uri="{FF2B5EF4-FFF2-40B4-BE49-F238E27FC236}">
                    <a16:creationId xmlns:a16="http://schemas.microsoft.com/office/drawing/2014/main" id="{198D8D6F-4331-49D4-A56C-DA0DE860CF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" name="Rechte verbindingslijn 43">
                <a:extLst>
                  <a:ext uri="{FF2B5EF4-FFF2-40B4-BE49-F238E27FC236}">
                    <a16:creationId xmlns:a16="http://schemas.microsoft.com/office/drawing/2014/main" id="{7EC3E08A-DBC6-4228-812A-D7E716D3E8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2" name="Groep 44">
                <a:extLst>
                  <a:ext uri="{FF2B5EF4-FFF2-40B4-BE49-F238E27FC236}">
                    <a16:creationId xmlns:a16="http://schemas.microsoft.com/office/drawing/2014/main" id="{BD4AF8EE-5795-4B84-91A9-9F41267BE77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7" name="Rechthoek 59">
                  <a:extLst>
                    <a:ext uri="{FF2B5EF4-FFF2-40B4-BE49-F238E27FC236}">
                      <a16:creationId xmlns:a16="http://schemas.microsoft.com/office/drawing/2014/main" id="{75625D92-8433-42C2-A8B4-4FBC13667E9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8" name="Groep 60">
                  <a:extLst>
                    <a:ext uri="{FF2B5EF4-FFF2-40B4-BE49-F238E27FC236}">
                      <a16:creationId xmlns:a16="http://schemas.microsoft.com/office/drawing/2014/main" id="{A9FBD780-C74A-49A5-9BEF-E42ECB6E5DC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9" name="Groep 61">
                    <a:extLst>
                      <a:ext uri="{FF2B5EF4-FFF2-40B4-BE49-F238E27FC236}">
                        <a16:creationId xmlns:a16="http://schemas.microsoft.com/office/drawing/2014/main" id="{DB512041-6382-4D4F-8ABA-1BB7E6DDF54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3" name="Rechte verbindingslijn 65">
                      <a:extLst>
                        <a:ext uri="{FF2B5EF4-FFF2-40B4-BE49-F238E27FC236}">
                          <a16:creationId xmlns:a16="http://schemas.microsoft.com/office/drawing/2014/main" id="{5D6EB847-C1DD-4CFA-B5C9-9E0771AA98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6">
                      <a:extLst>
                        <a:ext uri="{FF2B5EF4-FFF2-40B4-BE49-F238E27FC236}">
                          <a16:creationId xmlns:a16="http://schemas.microsoft.com/office/drawing/2014/main" id="{DD9DAED1-927D-4531-8AE4-16CF6E6987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5" name="Rechte verbindingslijn 67">
                      <a:extLst>
                        <a:ext uri="{FF2B5EF4-FFF2-40B4-BE49-F238E27FC236}">
                          <a16:creationId xmlns:a16="http://schemas.microsoft.com/office/drawing/2014/main" id="{C5D64992-CEA9-4AB6-B417-B06F26F584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8">
                      <a:extLst>
                        <a:ext uri="{FF2B5EF4-FFF2-40B4-BE49-F238E27FC236}">
                          <a16:creationId xmlns:a16="http://schemas.microsoft.com/office/drawing/2014/main" id="{F27FA727-732B-4446-A4EA-6C64D90A98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9">
                      <a:extLst>
                        <a:ext uri="{FF2B5EF4-FFF2-40B4-BE49-F238E27FC236}">
                          <a16:creationId xmlns:a16="http://schemas.microsoft.com/office/drawing/2014/main" id="{B3446CA4-67FC-40F4-8D2A-9FC5A20E8C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0" name="Groep 62">
                    <a:extLst>
                      <a:ext uri="{FF2B5EF4-FFF2-40B4-BE49-F238E27FC236}">
                        <a16:creationId xmlns:a16="http://schemas.microsoft.com/office/drawing/2014/main" id="{C88165DA-E373-4C7F-8965-2D0BFC2273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1" name="Rechthoek 63">
                      <a:extLst>
                        <a:ext uri="{FF2B5EF4-FFF2-40B4-BE49-F238E27FC236}">
                          <a16:creationId xmlns:a16="http://schemas.microsoft.com/office/drawing/2014/main" id="{CE6979A6-498B-4CAD-B6EC-3EFBDCDBB4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Pijl: punthaak 64">
                      <a:extLst>
                        <a:ext uri="{FF2B5EF4-FFF2-40B4-BE49-F238E27FC236}">
                          <a16:creationId xmlns:a16="http://schemas.microsoft.com/office/drawing/2014/main" id="{769B5A5C-5A11-486D-85F5-1A4E016701C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3" name="Groep 45">
                <a:extLst>
                  <a:ext uri="{FF2B5EF4-FFF2-40B4-BE49-F238E27FC236}">
                    <a16:creationId xmlns:a16="http://schemas.microsoft.com/office/drawing/2014/main" id="{555FD035-0672-4D5F-BC48-AC2C751C0123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" name="Rechthoek 48">
                  <a:extLst>
                    <a:ext uri="{FF2B5EF4-FFF2-40B4-BE49-F238E27FC236}">
                      <a16:creationId xmlns:a16="http://schemas.microsoft.com/office/drawing/2014/main" id="{C2D46CD8-BA1E-4726-AE99-C7532389F37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" name="Groep 49">
                  <a:extLst>
                    <a:ext uri="{FF2B5EF4-FFF2-40B4-BE49-F238E27FC236}">
                      <a16:creationId xmlns:a16="http://schemas.microsoft.com/office/drawing/2014/main" id="{E3776819-C5BB-417D-9958-65A7B213D2C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8" name="Groep 50">
                    <a:extLst>
                      <a:ext uri="{FF2B5EF4-FFF2-40B4-BE49-F238E27FC236}">
                        <a16:creationId xmlns:a16="http://schemas.microsoft.com/office/drawing/2014/main" id="{BE29EF9A-26E0-4743-B740-3DE6427F7BD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2" name="Rechte verbindingslijn 54">
                      <a:extLst>
                        <a:ext uri="{FF2B5EF4-FFF2-40B4-BE49-F238E27FC236}">
                          <a16:creationId xmlns:a16="http://schemas.microsoft.com/office/drawing/2014/main" id="{D7A1295A-BD47-4008-B2FA-C28DF2D75CA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5">
                      <a:extLst>
                        <a:ext uri="{FF2B5EF4-FFF2-40B4-BE49-F238E27FC236}">
                          <a16:creationId xmlns:a16="http://schemas.microsoft.com/office/drawing/2014/main" id="{E7277621-D979-47D9-94EF-126234FF6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6">
                      <a:extLst>
                        <a:ext uri="{FF2B5EF4-FFF2-40B4-BE49-F238E27FC236}">
                          <a16:creationId xmlns:a16="http://schemas.microsoft.com/office/drawing/2014/main" id="{63B0B7B2-8458-4FF6-B3F7-16551E54E6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7">
                      <a:extLst>
                        <a:ext uri="{FF2B5EF4-FFF2-40B4-BE49-F238E27FC236}">
                          <a16:creationId xmlns:a16="http://schemas.microsoft.com/office/drawing/2014/main" id="{BC193104-7110-4B98-B7EE-CC113007BE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8">
                      <a:extLst>
                        <a:ext uri="{FF2B5EF4-FFF2-40B4-BE49-F238E27FC236}">
                          <a16:creationId xmlns:a16="http://schemas.microsoft.com/office/drawing/2014/main" id="{25444828-F791-43C9-8AFA-9DE41292DD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9" name="Groep 51">
                    <a:extLst>
                      <a:ext uri="{FF2B5EF4-FFF2-40B4-BE49-F238E27FC236}">
                        <a16:creationId xmlns:a16="http://schemas.microsoft.com/office/drawing/2014/main" id="{95C6CA3D-CDD8-4E56-9E41-A25BE8EC34A6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0" name="Rechthoek 52">
                      <a:extLst>
                        <a:ext uri="{FF2B5EF4-FFF2-40B4-BE49-F238E27FC236}">
                          <a16:creationId xmlns:a16="http://schemas.microsoft.com/office/drawing/2014/main" id="{42587867-E622-41F9-B6DE-93CD4D386EA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Pijl: punthaak 53">
                      <a:extLst>
                        <a:ext uri="{FF2B5EF4-FFF2-40B4-BE49-F238E27FC236}">
                          <a16:creationId xmlns:a16="http://schemas.microsoft.com/office/drawing/2014/main" id="{8DC92C06-E08F-411D-93A2-4041F924320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4" name="Rechthoek 46">
                <a:extLst>
                  <a:ext uri="{FF2B5EF4-FFF2-40B4-BE49-F238E27FC236}">
                    <a16:creationId xmlns:a16="http://schemas.microsoft.com/office/drawing/2014/main" id="{F53F49F0-7CE9-4EA0-9EFA-3E7681A7DB08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5" name="Rechthoek 47">
                <a:extLst>
                  <a:ext uri="{FF2B5EF4-FFF2-40B4-BE49-F238E27FC236}">
                    <a16:creationId xmlns:a16="http://schemas.microsoft.com/office/drawing/2014/main" id="{19B91E5F-E992-4017-A9A7-0E57AC261D6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" name="Rechte verbindingslijn 25">
              <a:extLst>
                <a:ext uri="{FF2B5EF4-FFF2-40B4-BE49-F238E27FC236}">
                  <a16:creationId xmlns:a16="http://schemas.microsoft.com/office/drawing/2014/main" id="{618341EF-B6B4-4D0C-BDFA-DB399BDE4D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Rechthoek 26">
              <a:extLst>
                <a:ext uri="{FF2B5EF4-FFF2-40B4-BE49-F238E27FC236}">
                  <a16:creationId xmlns:a16="http://schemas.microsoft.com/office/drawing/2014/main" id="{3DDD9C75-357D-4794-8121-B32FAB34B9EB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" name="Ovaal 27">
              <a:extLst>
                <a:ext uri="{FF2B5EF4-FFF2-40B4-BE49-F238E27FC236}">
                  <a16:creationId xmlns:a16="http://schemas.microsoft.com/office/drawing/2014/main" id="{F2D384FE-FFFD-4908-8DB9-48C4C69E89EB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" name="Rechthoek 28">
              <a:extLst>
                <a:ext uri="{FF2B5EF4-FFF2-40B4-BE49-F238E27FC236}">
                  <a16:creationId xmlns:a16="http://schemas.microsoft.com/office/drawing/2014/main" id="{0C02A692-AE97-4266-98F6-230DE331E0BC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27" name="Ovaal 29">
              <a:extLst>
                <a:ext uri="{FF2B5EF4-FFF2-40B4-BE49-F238E27FC236}">
                  <a16:creationId xmlns:a16="http://schemas.microsoft.com/office/drawing/2014/main" id="{44DFD440-4097-4363-B5D3-710FD05BDBA1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8" name="Rechthoek 30">
              <a:extLst>
                <a:ext uri="{FF2B5EF4-FFF2-40B4-BE49-F238E27FC236}">
                  <a16:creationId xmlns:a16="http://schemas.microsoft.com/office/drawing/2014/main" id="{6DFC3D6E-AA84-4CBD-AFFE-F9A0B40D9A5E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9" name="Ovaal 31">
              <a:extLst>
                <a:ext uri="{FF2B5EF4-FFF2-40B4-BE49-F238E27FC236}">
                  <a16:creationId xmlns:a16="http://schemas.microsoft.com/office/drawing/2014/main" id="{9AC5E47D-92F8-4066-8996-69DD0ABCE61C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" name="Rechthoek 32">
              <a:extLst>
                <a:ext uri="{FF2B5EF4-FFF2-40B4-BE49-F238E27FC236}">
                  <a16:creationId xmlns:a16="http://schemas.microsoft.com/office/drawing/2014/main" id="{D2B3DEAD-7E73-4288-BA03-FB5FCF8DEBB6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31" name="Ovaal 33">
              <a:extLst>
                <a:ext uri="{FF2B5EF4-FFF2-40B4-BE49-F238E27FC236}">
                  <a16:creationId xmlns:a16="http://schemas.microsoft.com/office/drawing/2014/main" id="{306B24BE-C3EC-4372-BD7D-8570E2708051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" name="Rechthoek 34">
              <a:extLst>
                <a:ext uri="{FF2B5EF4-FFF2-40B4-BE49-F238E27FC236}">
                  <a16:creationId xmlns:a16="http://schemas.microsoft.com/office/drawing/2014/main" id="{DC2298FA-DBB2-4BAF-98A0-519E33267D37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33" name="Rechthoek 35">
              <a:extLst>
                <a:ext uri="{FF2B5EF4-FFF2-40B4-BE49-F238E27FC236}">
                  <a16:creationId xmlns:a16="http://schemas.microsoft.com/office/drawing/2014/main" id="{0C0CCA3B-4564-4CCF-922F-3F5B7DDAEE45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46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|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9" name="Logo_Groen_Zwart">
            <a:extLst>
              <a:ext uri="{FF2B5EF4-FFF2-40B4-BE49-F238E27FC236}">
                <a16:creationId xmlns:a16="http://schemas.microsoft.com/office/drawing/2014/main" id="{646441AC-9D07-4335-80DC-064FE1A4F7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Instruction">
            <a:extLst>
              <a:ext uri="{FF2B5EF4-FFF2-40B4-BE49-F238E27FC236}">
                <a16:creationId xmlns:a16="http://schemas.microsoft.com/office/drawing/2014/main" id="{E9E3793E-1612-4E75-BD87-47066D38D46C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11" name="Rechte verbindingslijn 11">
              <a:extLst>
                <a:ext uri="{FF2B5EF4-FFF2-40B4-BE49-F238E27FC236}">
                  <a16:creationId xmlns:a16="http://schemas.microsoft.com/office/drawing/2014/main" id="{1417E285-B40C-4AE1-AD49-62464AB83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" name="Rechthoek 21">
              <a:extLst>
                <a:ext uri="{FF2B5EF4-FFF2-40B4-BE49-F238E27FC236}">
                  <a16:creationId xmlns:a16="http://schemas.microsoft.com/office/drawing/2014/main" id="{289F1023-35CA-49F6-ACC3-758A4464046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3" name="Ovaal 22">
              <a:extLst>
                <a:ext uri="{FF2B5EF4-FFF2-40B4-BE49-F238E27FC236}">
                  <a16:creationId xmlns:a16="http://schemas.microsoft.com/office/drawing/2014/main" id="{40F1CB4D-AE60-4718-BB6D-753D8B6E89E4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" name="Rechte verbindingslijn 23">
              <a:extLst>
                <a:ext uri="{FF2B5EF4-FFF2-40B4-BE49-F238E27FC236}">
                  <a16:creationId xmlns:a16="http://schemas.microsoft.com/office/drawing/2014/main" id="{093B9AF7-408E-4D1F-81FE-702156115B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5" name="Groep 24">
              <a:extLst>
                <a:ext uri="{FF2B5EF4-FFF2-40B4-BE49-F238E27FC236}">
                  <a16:creationId xmlns:a16="http://schemas.microsoft.com/office/drawing/2014/main" id="{F339814E-2F65-4938-B1B6-9B52546340F7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7" name="Rechthoek 36">
                <a:extLst>
                  <a:ext uri="{FF2B5EF4-FFF2-40B4-BE49-F238E27FC236}">
                    <a16:creationId xmlns:a16="http://schemas.microsoft.com/office/drawing/2014/main" id="{AB97BB25-94E7-4948-B59B-F075C79C3F4F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8" name="Rechte verbindingslijn 37">
                <a:extLst>
                  <a:ext uri="{FF2B5EF4-FFF2-40B4-BE49-F238E27FC236}">
                    <a16:creationId xmlns:a16="http://schemas.microsoft.com/office/drawing/2014/main" id="{A0520886-263C-4D45-BF78-F29F5E37EA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38">
                <a:extLst>
                  <a:ext uri="{FF2B5EF4-FFF2-40B4-BE49-F238E27FC236}">
                    <a16:creationId xmlns:a16="http://schemas.microsoft.com/office/drawing/2014/main" id="{4E66B779-4C8D-497F-BABD-B69A3A47AA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39">
                <a:extLst>
                  <a:ext uri="{FF2B5EF4-FFF2-40B4-BE49-F238E27FC236}">
                    <a16:creationId xmlns:a16="http://schemas.microsoft.com/office/drawing/2014/main" id="{F6132C04-D4B1-4DAA-82AD-0D293F69028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ep 40">
                <a:extLst>
                  <a:ext uri="{FF2B5EF4-FFF2-40B4-BE49-F238E27FC236}">
                    <a16:creationId xmlns:a16="http://schemas.microsoft.com/office/drawing/2014/main" id="{2355C54A-465E-4556-B685-7420F5FF4EE4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0" name="Groep 79">
                  <a:extLst>
                    <a:ext uri="{FF2B5EF4-FFF2-40B4-BE49-F238E27FC236}">
                      <a16:creationId xmlns:a16="http://schemas.microsoft.com/office/drawing/2014/main" id="{DD70AE76-F440-40DD-92A2-AEC51BAFBE4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74" name="Rechte verbindingslijn 83">
                    <a:extLst>
                      <a:ext uri="{FF2B5EF4-FFF2-40B4-BE49-F238E27FC236}">
                        <a16:creationId xmlns:a16="http://schemas.microsoft.com/office/drawing/2014/main" id="{2E1CE9BD-759D-4B6E-9F80-24FDB61AED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84">
                    <a:extLst>
                      <a:ext uri="{FF2B5EF4-FFF2-40B4-BE49-F238E27FC236}">
                        <a16:creationId xmlns:a16="http://schemas.microsoft.com/office/drawing/2014/main" id="{6670076C-2032-4270-A7C2-170F3051EF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85">
                    <a:extLst>
                      <a:ext uri="{FF2B5EF4-FFF2-40B4-BE49-F238E27FC236}">
                        <a16:creationId xmlns:a16="http://schemas.microsoft.com/office/drawing/2014/main" id="{E12E3E54-1D51-4CEF-BDF7-ABF2546723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86">
                    <a:extLst>
                      <a:ext uri="{FF2B5EF4-FFF2-40B4-BE49-F238E27FC236}">
                        <a16:creationId xmlns:a16="http://schemas.microsoft.com/office/drawing/2014/main" id="{772AE4C6-9F0B-4C5B-B5A0-09C60E4E75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87">
                    <a:extLst>
                      <a:ext uri="{FF2B5EF4-FFF2-40B4-BE49-F238E27FC236}">
                        <a16:creationId xmlns:a16="http://schemas.microsoft.com/office/drawing/2014/main" id="{D4F1C9A9-40BA-416B-8112-B5BC13360D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1" name="Groep 80">
                  <a:extLst>
                    <a:ext uri="{FF2B5EF4-FFF2-40B4-BE49-F238E27FC236}">
                      <a16:creationId xmlns:a16="http://schemas.microsoft.com/office/drawing/2014/main" id="{2DF8DDAE-B80A-42A5-8662-DDBFAD8A7BE8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2" name="Rechthoek 81">
                    <a:extLst>
                      <a:ext uri="{FF2B5EF4-FFF2-40B4-BE49-F238E27FC236}">
                        <a16:creationId xmlns:a16="http://schemas.microsoft.com/office/drawing/2014/main" id="{BBFC1687-A852-4056-96F9-595C0F1C9A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Pijl: punthaak 82">
                    <a:extLst>
                      <a:ext uri="{FF2B5EF4-FFF2-40B4-BE49-F238E27FC236}">
                        <a16:creationId xmlns:a16="http://schemas.microsoft.com/office/drawing/2014/main" id="{CB4DE001-C29F-4B75-ABD9-B572D063FEE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2" name="Groep 41">
                <a:extLst>
                  <a:ext uri="{FF2B5EF4-FFF2-40B4-BE49-F238E27FC236}">
                    <a16:creationId xmlns:a16="http://schemas.microsoft.com/office/drawing/2014/main" id="{14D3CB10-0941-4CA2-A59C-6377FDE775F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1" name="Groep 70">
                  <a:extLst>
                    <a:ext uri="{FF2B5EF4-FFF2-40B4-BE49-F238E27FC236}">
                      <a16:creationId xmlns:a16="http://schemas.microsoft.com/office/drawing/2014/main" id="{C337854C-8512-41EF-8364-1FBBD2C73BF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65" name="Rechte verbindingslijn 74">
                    <a:extLst>
                      <a:ext uri="{FF2B5EF4-FFF2-40B4-BE49-F238E27FC236}">
                        <a16:creationId xmlns:a16="http://schemas.microsoft.com/office/drawing/2014/main" id="{82EEDFDC-8428-4133-96A5-525EDFF7E6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75">
                    <a:extLst>
                      <a:ext uri="{FF2B5EF4-FFF2-40B4-BE49-F238E27FC236}">
                        <a16:creationId xmlns:a16="http://schemas.microsoft.com/office/drawing/2014/main" id="{7AFAE656-FC33-4BF1-B4AD-E5E077AA9D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76">
                    <a:extLst>
                      <a:ext uri="{FF2B5EF4-FFF2-40B4-BE49-F238E27FC236}">
                        <a16:creationId xmlns:a16="http://schemas.microsoft.com/office/drawing/2014/main" id="{8298616C-9FEC-4DA8-8283-43EFD9CC04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77">
                    <a:extLst>
                      <a:ext uri="{FF2B5EF4-FFF2-40B4-BE49-F238E27FC236}">
                        <a16:creationId xmlns:a16="http://schemas.microsoft.com/office/drawing/2014/main" id="{1CB4585B-8B76-47FC-A5E9-512E17790A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78">
                    <a:extLst>
                      <a:ext uri="{FF2B5EF4-FFF2-40B4-BE49-F238E27FC236}">
                        <a16:creationId xmlns:a16="http://schemas.microsoft.com/office/drawing/2014/main" id="{BF76303B-6E2D-4D23-8A14-2E213780F8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2" name="Groep 71">
                  <a:extLst>
                    <a:ext uri="{FF2B5EF4-FFF2-40B4-BE49-F238E27FC236}">
                      <a16:creationId xmlns:a16="http://schemas.microsoft.com/office/drawing/2014/main" id="{1063FE08-3120-41D8-A3C2-480317907996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63" name="Rechthoek 72">
                    <a:extLst>
                      <a:ext uri="{FF2B5EF4-FFF2-40B4-BE49-F238E27FC236}">
                        <a16:creationId xmlns:a16="http://schemas.microsoft.com/office/drawing/2014/main" id="{14423311-6721-42E7-8A49-49C5869267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Pijl: punthaak 73">
                    <a:extLst>
                      <a:ext uri="{FF2B5EF4-FFF2-40B4-BE49-F238E27FC236}">
                        <a16:creationId xmlns:a16="http://schemas.microsoft.com/office/drawing/2014/main" id="{85678405-4689-4776-9FB4-028F23013AA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3" name="Rechte verbindingslijn 42">
                <a:extLst>
                  <a:ext uri="{FF2B5EF4-FFF2-40B4-BE49-F238E27FC236}">
                    <a16:creationId xmlns:a16="http://schemas.microsoft.com/office/drawing/2014/main" id="{2727201C-72A5-4305-82C8-5A0D0AB246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43">
                <a:extLst>
                  <a:ext uri="{FF2B5EF4-FFF2-40B4-BE49-F238E27FC236}">
                    <a16:creationId xmlns:a16="http://schemas.microsoft.com/office/drawing/2014/main" id="{23512C3B-3219-44FD-82ED-433846C39E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5" name="Groep 44">
                <a:extLst>
                  <a:ext uri="{FF2B5EF4-FFF2-40B4-BE49-F238E27FC236}">
                    <a16:creationId xmlns:a16="http://schemas.microsoft.com/office/drawing/2014/main" id="{05A3848E-5846-411B-A65B-C3CBD9BFAF4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0" name="Rechthoek 59">
                  <a:extLst>
                    <a:ext uri="{FF2B5EF4-FFF2-40B4-BE49-F238E27FC236}">
                      <a16:creationId xmlns:a16="http://schemas.microsoft.com/office/drawing/2014/main" id="{F6727BDE-1D69-4FC5-8CF5-556851AC66E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1" name="Groep 60">
                  <a:extLst>
                    <a:ext uri="{FF2B5EF4-FFF2-40B4-BE49-F238E27FC236}">
                      <a16:creationId xmlns:a16="http://schemas.microsoft.com/office/drawing/2014/main" id="{002A1BAC-785B-4262-A6EA-E546FF8227E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2" name="Groep 61">
                    <a:extLst>
                      <a:ext uri="{FF2B5EF4-FFF2-40B4-BE49-F238E27FC236}">
                        <a16:creationId xmlns:a16="http://schemas.microsoft.com/office/drawing/2014/main" id="{D54FE9AA-65EF-429D-934A-251E9B5106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56" name="Rechte verbindingslijn 65">
                      <a:extLst>
                        <a:ext uri="{FF2B5EF4-FFF2-40B4-BE49-F238E27FC236}">
                          <a16:creationId xmlns:a16="http://schemas.microsoft.com/office/drawing/2014/main" id="{1B7F0CC5-0D8D-4183-BF39-97645070ED7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66">
                      <a:extLst>
                        <a:ext uri="{FF2B5EF4-FFF2-40B4-BE49-F238E27FC236}">
                          <a16:creationId xmlns:a16="http://schemas.microsoft.com/office/drawing/2014/main" id="{9DD6D3CD-1969-4591-B1AC-91197ADD26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67">
                      <a:extLst>
                        <a:ext uri="{FF2B5EF4-FFF2-40B4-BE49-F238E27FC236}">
                          <a16:creationId xmlns:a16="http://schemas.microsoft.com/office/drawing/2014/main" id="{F64DBAD9-20E9-44DD-BCAF-3388D02CF9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9" name="Rechte verbindingslijn 68">
                      <a:extLst>
                        <a:ext uri="{FF2B5EF4-FFF2-40B4-BE49-F238E27FC236}">
                          <a16:creationId xmlns:a16="http://schemas.microsoft.com/office/drawing/2014/main" id="{D22A11EE-3469-447C-BFA6-D3C105D5CE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69">
                      <a:extLst>
                        <a:ext uri="{FF2B5EF4-FFF2-40B4-BE49-F238E27FC236}">
                          <a16:creationId xmlns:a16="http://schemas.microsoft.com/office/drawing/2014/main" id="{65B4D6C0-4D76-4A08-8C37-6ABACD8387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3" name="Groep 62">
                    <a:extLst>
                      <a:ext uri="{FF2B5EF4-FFF2-40B4-BE49-F238E27FC236}">
                        <a16:creationId xmlns:a16="http://schemas.microsoft.com/office/drawing/2014/main" id="{2F0218C4-909E-4FB1-B6E8-5D8C940D83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4" name="Rechthoek 63">
                      <a:extLst>
                        <a:ext uri="{FF2B5EF4-FFF2-40B4-BE49-F238E27FC236}">
                          <a16:creationId xmlns:a16="http://schemas.microsoft.com/office/drawing/2014/main" id="{03E88FFD-9343-42CC-9637-BE7B477C7D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Pijl: punthaak 64">
                      <a:extLst>
                        <a:ext uri="{FF2B5EF4-FFF2-40B4-BE49-F238E27FC236}">
                          <a16:creationId xmlns:a16="http://schemas.microsoft.com/office/drawing/2014/main" id="{05505E19-A85F-40FB-968D-627FAC715C1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6" name="Groep 45">
                <a:extLst>
                  <a:ext uri="{FF2B5EF4-FFF2-40B4-BE49-F238E27FC236}">
                    <a16:creationId xmlns:a16="http://schemas.microsoft.com/office/drawing/2014/main" id="{2518CD14-F520-4692-A488-087F19A4B4F1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9" name="Rechthoek 48">
                  <a:extLst>
                    <a:ext uri="{FF2B5EF4-FFF2-40B4-BE49-F238E27FC236}">
                      <a16:creationId xmlns:a16="http://schemas.microsoft.com/office/drawing/2014/main" id="{E8F5B7FB-8835-4956-8205-9DDF6380F9DE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0" name="Groep 49">
                  <a:extLst>
                    <a:ext uri="{FF2B5EF4-FFF2-40B4-BE49-F238E27FC236}">
                      <a16:creationId xmlns:a16="http://schemas.microsoft.com/office/drawing/2014/main" id="{B8FE3E1A-0A95-444C-BC3B-F86ED46E38F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1" name="Groep 50">
                    <a:extLst>
                      <a:ext uri="{FF2B5EF4-FFF2-40B4-BE49-F238E27FC236}">
                        <a16:creationId xmlns:a16="http://schemas.microsoft.com/office/drawing/2014/main" id="{7118FA5A-5DFF-4FCC-BB92-C7AD475669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5" name="Rechte verbindingslijn 54">
                      <a:extLst>
                        <a:ext uri="{FF2B5EF4-FFF2-40B4-BE49-F238E27FC236}">
                          <a16:creationId xmlns:a16="http://schemas.microsoft.com/office/drawing/2014/main" id="{FE329505-A8A5-4387-B16B-92587B85DA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55">
                      <a:extLst>
                        <a:ext uri="{FF2B5EF4-FFF2-40B4-BE49-F238E27FC236}">
                          <a16:creationId xmlns:a16="http://schemas.microsoft.com/office/drawing/2014/main" id="{A6227ADC-31C4-4708-9313-790D196785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56">
                      <a:extLst>
                        <a:ext uri="{FF2B5EF4-FFF2-40B4-BE49-F238E27FC236}">
                          <a16:creationId xmlns:a16="http://schemas.microsoft.com/office/drawing/2014/main" id="{7CFAB146-A6F0-4C48-ACA2-75063648F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57">
                      <a:extLst>
                        <a:ext uri="{FF2B5EF4-FFF2-40B4-BE49-F238E27FC236}">
                          <a16:creationId xmlns:a16="http://schemas.microsoft.com/office/drawing/2014/main" id="{F30B177B-2556-446C-AE66-BCD283EA28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58">
                      <a:extLst>
                        <a:ext uri="{FF2B5EF4-FFF2-40B4-BE49-F238E27FC236}">
                          <a16:creationId xmlns:a16="http://schemas.microsoft.com/office/drawing/2014/main" id="{7727E3A8-C5AA-4C0C-916F-85FE1F432F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2" name="Groep 51">
                    <a:extLst>
                      <a:ext uri="{FF2B5EF4-FFF2-40B4-BE49-F238E27FC236}">
                        <a16:creationId xmlns:a16="http://schemas.microsoft.com/office/drawing/2014/main" id="{10ADCBA9-64FF-4C61-9FB1-48F75BFB93C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3" name="Rechthoek 52">
                      <a:extLst>
                        <a:ext uri="{FF2B5EF4-FFF2-40B4-BE49-F238E27FC236}">
                          <a16:creationId xmlns:a16="http://schemas.microsoft.com/office/drawing/2014/main" id="{9C80DAEB-8DE5-4B92-935A-0D3486329CB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Pijl: punthaak 53">
                      <a:extLst>
                        <a:ext uri="{FF2B5EF4-FFF2-40B4-BE49-F238E27FC236}">
                          <a16:creationId xmlns:a16="http://schemas.microsoft.com/office/drawing/2014/main" id="{5DDBB8DC-4720-4357-A4BB-43888D2EA8C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7" name="Rechthoek 46">
                <a:extLst>
                  <a:ext uri="{FF2B5EF4-FFF2-40B4-BE49-F238E27FC236}">
                    <a16:creationId xmlns:a16="http://schemas.microsoft.com/office/drawing/2014/main" id="{E3D04B1D-290A-41B0-B991-1FCE9400B26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8" name="Rechthoek 47">
                <a:extLst>
                  <a:ext uri="{FF2B5EF4-FFF2-40B4-BE49-F238E27FC236}">
                    <a16:creationId xmlns:a16="http://schemas.microsoft.com/office/drawing/2014/main" id="{0EAD9966-3480-42B0-BBEF-E72C16E2D1C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6" name="Rechte verbindingslijn 25">
              <a:extLst>
                <a:ext uri="{FF2B5EF4-FFF2-40B4-BE49-F238E27FC236}">
                  <a16:creationId xmlns:a16="http://schemas.microsoft.com/office/drawing/2014/main" id="{77E45632-E2F9-40E6-8F44-E1758D3CBB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" name="Rechthoek 26">
              <a:extLst>
                <a:ext uri="{FF2B5EF4-FFF2-40B4-BE49-F238E27FC236}">
                  <a16:creationId xmlns:a16="http://schemas.microsoft.com/office/drawing/2014/main" id="{379FA865-F97F-4C1A-8C30-E4ABD0B5447F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8" name="Ovaal 27">
              <a:extLst>
                <a:ext uri="{FF2B5EF4-FFF2-40B4-BE49-F238E27FC236}">
                  <a16:creationId xmlns:a16="http://schemas.microsoft.com/office/drawing/2014/main" id="{4DF56A66-44BC-45CA-A0B4-FC823A20C0F9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9" name="Rechthoek 28">
              <a:extLst>
                <a:ext uri="{FF2B5EF4-FFF2-40B4-BE49-F238E27FC236}">
                  <a16:creationId xmlns:a16="http://schemas.microsoft.com/office/drawing/2014/main" id="{197D5555-B10E-4CF2-B4A7-F93AA75384FD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20" name="Ovaal 29">
              <a:extLst>
                <a:ext uri="{FF2B5EF4-FFF2-40B4-BE49-F238E27FC236}">
                  <a16:creationId xmlns:a16="http://schemas.microsoft.com/office/drawing/2014/main" id="{B429073E-7810-476F-9D28-BDF831DBD470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1" name="Rechthoek 30">
              <a:extLst>
                <a:ext uri="{FF2B5EF4-FFF2-40B4-BE49-F238E27FC236}">
                  <a16:creationId xmlns:a16="http://schemas.microsoft.com/office/drawing/2014/main" id="{16E6F199-191F-4DF0-8A11-16FAA548C1F4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2" name="Ovaal 31">
              <a:extLst>
                <a:ext uri="{FF2B5EF4-FFF2-40B4-BE49-F238E27FC236}">
                  <a16:creationId xmlns:a16="http://schemas.microsoft.com/office/drawing/2014/main" id="{15D8C63C-6B90-4A65-8227-1F3040B3A85C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3" name="Rechthoek 32">
              <a:extLst>
                <a:ext uri="{FF2B5EF4-FFF2-40B4-BE49-F238E27FC236}">
                  <a16:creationId xmlns:a16="http://schemas.microsoft.com/office/drawing/2014/main" id="{6D14B048-9D5D-4851-997F-1E57C3745767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24" name="Ovaal 33">
              <a:extLst>
                <a:ext uri="{FF2B5EF4-FFF2-40B4-BE49-F238E27FC236}">
                  <a16:creationId xmlns:a16="http://schemas.microsoft.com/office/drawing/2014/main" id="{BE91E189-2F07-49C4-962B-BB811A5734EC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" name="Rechthoek 34">
              <a:extLst>
                <a:ext uri="{FF2B5EF4-FFF2-40B4-BE49-F238E27FC236}">
                  <a16:creationId xmlns:a16="http://schemas.microsoft.com/office/drawing/2014/main" id="{137DE734-81DC-42B2-A074-BC927A74346D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26" name="Rechthoek 35">
              <a:extLst>
                <a:ext uri="{FF2B5EF4-FFF2-40B4-BE49-F238E27FC236}">
                  <a16:creationId xmlns:a16="http://schemas.microsoft.com/office/drawing/2014/main" id="{1AAF2B8D-10ED-48C1-817C-8EB3C4D9919D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48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ject and Bullet slide | grey - 4 emphasi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>
            <a:extLst>
              <a:ext uri="{FF2B5EF4-FFF2-40B4-BE49-F238E27FC236}">
                <a16:creationId xmlns:a16="http://schemas.microsoft.com/office/drawing/2014/main" id="{F8DB20F1-B2B0-42EF-9CF2-4C2A4FD99BC9}"/>
              </a:ext>
            </a:extLst>
          </p:cNvPr>
          <p:cNvSpPr/>
          <p:nvPr userDrawn="1"/>
        </p:nvSpPr>
        <p:spPr>
          <a:xfrm>
            <a:off x="-3174" y="6312441"/>
            <a:ext cx="12198350" cy="550355"/>
          </a:xfrm>
          <a:custGeom>
            <a:avLst/>
            <a:gdLst>
              <a:gd name="connsiteX0" fmla="*/ 825246 w 9144000"/>
              <a:gd name="connsiteY0" fmla="*/ 0 h 404812"/>
              <a:gd name="connsiteX1" fmla="*/ 638794 w 9144000"/>
              <a:gd name="connsiteY1" fmla="*/ 186452 h 404812"/>
              <a:gd name="connsiteX2" fmla="*/ 452342 w 9144000"/>
              <a:gd name="connsiteY2" fmla="*/ 0 h 404812"/>
              <a:gd name="connsiteX3" fmla="*/ 0 w 9144000"/>
              <a:gd name="connsiteY3" fmla="*/ 0 h 404812"/>
              <a:gd name="connsiteX4" fmla="*/ 0 w 9144000"/>
              <a:gd name="connsiteY4" fmla="*/ 409004 h 404812"/>
              <a:gd name="connsiteX5" fmla="*/ 9144000 w 9144000"/>
              <a:gd name="connsiteY5" fmla="*/ 409004 h 404812"/>
              <a:gd name="connsiteX6" fmla="*/ 9144000 w 9144000"/>
              <a:gd name="connsiteY6" fmla="*/ 0 h 404812"/>
              <a:gd name="connsiteX7" fmla="*/ 825246 w 9144000"/>
              <a:gd name="connsiteY7" fmla="*/ 0 h 404812"/>
              <a:gd name="connsiteX0" fmla="*/ 1069721 w 9388475"/>
              <a:gd name="connsiteY0" fmla="*/ 0 h 409004"/>
              <a:gd name="connsiteX1" fmla="*/ 883269 w 9388475"/>
              <a:gd name="connsiteY1" fmla="*/ 186452 h 409004"/>
              <a:gd name="connsiteX2" fmla="*/ 696817 w 9388475"/>
              <a:gd name="connsiteY2" fmla="*/ 0 h 409004"/>
              <a:gd name="connsiteX3" fmla="*/ 0 w 9388475"/>
              <a:gd name="connsiteY3" fmla="*/ 3175 h 409004"/>
              <a:gd name="connsiteX4" fmla="*/ 244475 w 9388475"/>
              <a:gd name="connsiteY4" fmla="*/ 409004 h 409004"/>
              <a:gd name="connsiteX5" fmla="*/ 9388475 w 9388475"/>
              <a:gd name="connsiteY5" fmla="*/ 409004 h 409004"/>
              <a:gd name="connsiteX6" fmla="*/ 9388475 w 9388475"/>
              <a:gd name="connsiteY6" fmla="*/ 0 h 409004"/>
              <a:gd name="connsiteX7" fmla="*/ 1069721 w 9388475"/>
              <a:gd name="connsiteY7" fmla="*/ 0 h 409004"/>
              <a:gd name="connsiteX0" fmla="*/ 1069721 w 9388475"/>
              <a:gd name="connsiteY0" fmla="*/ 0 h 529654"/>
              <a:gd name="connsiteX1" fmla="*/ 883269 w 9388475"/>
              <a:gd name="connsiteY1" fmla="*/ 186452 h 529654"/>
              <a:gd name="connsiteX2" fmla="*/ 696817 w 9388475"/>
              <a:gd name="connsiteY2" fmla="*/ 0 h 529654"/>
              <a:gd name="connsiteX3" fmla="*/ 0 w 9388475"/>
              <a:gd name="connsiteY3" fmla="*/ 3175 h 529654"/>
              <a:gd name="connsiteX4" fmla="*/ 9525 w 9388475"/>
              <a:gd name="connsiteY4" fmla="*/ 529654 h 529654"/>
              <a:gd name="connsiteX5" fmla="*/ 9388475 w 9388475"/>
              <a:gd name="connsiteY5" fmla="*/ 409004 h 529654"/>
              <a:gd name="connsiteX6" fmla="*/ 9388475 w 9388475"/>
              <a:gd name="connsiteY6" fmla="*/ 0 h 529654"/>
              <a:gd name="connsiteX7" fmla="*/ 1069721 w 9388475"/>
              <a:gd name="connsiteY7" fmla="*/ 0 h 529654"/>
              <a:gd name="connsiteX0" fmla="*/ 1063371 w 9382125"/>
              <a:gd name="connsiteY0" fmla="*/ 0 h 529654"/>
              <a:gd name="connsiteX1" fmla="*/ 876919 w 9382125"/>
              <a:gd name="connsiteY1" fmla="*/ 186452 h 529654"/>
              <a:gd name="connsiteX2" fmla="*/ 690467 w 9382125"/>
              <a:gd name="connsiteY2" fmla="*/ 0 h 529654"/>
              <a:gd name="connsiteX3" fmla="*/ 0 w 9382125"/>
              <a:gd name="connsiteY3" fmla="*/ 3175 h 529654"/>
              <a:gd name="connsiteX4" fmla="*/ 3175 w 9382125"/>
              <a:gd name="connsiteY4" fmla="*/ 529654 h 529654"/>
              <a:gd name="connsiteX5" fmla="*/ 9382125 w 9382125"/>
              <a:gd name="connsiteY5" fmla="*/ 409004 h 529654"/>
              <a:gd name="connsiteX6" fmla="*/ 9382125 w 9382125"/>
              <a:gd name="connsiteY6" fmla="*/ 0 h 529654"/>
              <a:gd name="connsiteX7" fmla="*/ 1063371 w 9382125"/>
              <a:gd name="connsiteY7" fmla="*/ 0 h 529654"/>
              <a:gd name="connsiteX0" fmla="*/ 1063371 w 12176125"/>
              <a:gd name="connsiteY0" fmla="*/ 0 h 529654"/>
              <a:gd name="connsiteX1" fmla="*/ 876919 w 12176125"/>
              <a:gd name="connsiteY1" fmla="*/ 186452 h 529654"/>
              <a:gd name="connsiteX2" fmla="*/ 690467 w 12176125"/>
              <a:gd name="connsiteY2" fmla="*/ 0 h 529654"/>
              <a:gd name="connsiteX3" fmla="*/ 0 w 12176125"/>
              <a:gd name="connsiteY3" fmla="*/ 3175 h 529654"/>
              <a:gd name="connsiteX4" fmla="*/ 3175 w 12176125"/>
              <a:gd name="connsiteY4" fmla="*/ 529654 h 529654"/>
              <a:gd name="connsiteX5" fmla="*/ 12176125 w 12176125"/>
              <a:gd name="connsiteY5" fmla="*/ 526479 h 529654"/>
              <a:gd name="connsiteX6" fmla="*/ 9382125 w 12176125"/>
              <a:gd name="connsiteY6" fmla="*/ 0 h 529654"/>
              <a:gd name="connsiteX7" fmla="*/ 1063371 w 12176125"/>
              <a:gd name="connsiteY7" fmla="*/ 0 h 529654"/>
              <a:gd name="connsiteX0" fmla="*/ 1063371 w 12188825"/>
              <a:gd name="connsiteY0" fmla="*/ 0 h 529654"/>
              <a:gd name="connsiteX1" fmla="*/ 876919 w 12188825"/>
              <a:gd name="connsiteY1" fmla="*/ 186452 h 529654"/>
              <a:gd name="connsiteX2" fmla="*/ 690467 w 12188825"/>
              <a:gd name="connsiteY2" fmla="*/ 0 h 529654"/>
              <a:gd name="connsiteX3" fmla="*/ 0 w 12188825"/>
              <a:gd name="connsiteY3" fmla="*/ 3175 h 529654"/>
              <a:gd name="connsiteX4" fmla="*/ 3175 w 12188825"/>
              <a:gd name="connsiteY4" fmla="*/ 529654 h 529654"/>
              <a:gd name="connsiteX5" fmla="*/ 12176125 w 12188825"/>
              <a:gd name="connsiteY5" fmla="*/ 526479 h 529654"/>
              <a:gd name="connsiteX6" fmla="*/ 12188825 w 12188825"/>
              <a:gd name="connsiteY6" fmla="*/ 3175 h 529654"/>
              <a:gd name="connsiteX7" fmla="*/ 1063371 w 12188825"/>
              <a:gd name="connsiteY7" fmla="*/ 0 h 529654"/>
              <a:gd name="connsiteX0" fmla="*/ 1063371 w 12195175"/>
              <a:gd name="connsiteY0" fmla="*/ 0 h 532829"/>
              <a:gd name="connsiteX1" fmla="*/ 876919 w 12195175"/>
              <a:gd name="connsiteY1" fmla="*/ 186452 h 532829"/>
              <a:gd name="connsiteX2" fmla="*/ 690467 w 12195175"/>
              <a:gd name="connsiteY2" fmla="*/ 0 h 532829"/>
              <a:gd name="connsiteX3" fmla="*/ 0 w 12195175"/>
              <a:gd name="connsiteY3" fmla="*/ 3175 h 532829"/>
              <a:gd name="connsiteX4" fmla="*/ 3175 w 12195175"/>
              <a:gd name="connsiteY4" fmla="*/ 529654 h 532829"/>
              <a:gd name="connsiteX5" fmla="*/ 12195175 w 12195175"/>
              <a:gd name="connsiteY5" fmla="*/ 532829 h 532829"/>
              <a:gd name="connsiteX6" fmla="*/ 12188825 w 12195175"/>
              <a:gd name="connsiteY6" fmla="*/ 3175 h 532829"/>
              <a:gd name="connsiteX7" fmla="*/ 1063371 w 12195175"/>
              <a:gd name="connsiteY7" fmla="*/ 0 h 532829"/>
              <a:gd name="connsiteX0" fmla="*/ 1063371 w 12192000"/>
              <a:gd name="connsiteY0" fmla="*/ 0 h 529654"/>
              <a:gd name="connsiteX1" fmla="*/ 876919 w 12192000"/>
              <a:gd name="connsiteY1" fmla="*/ 186452 h 529654"/>
              <a:gd name="connsiteX2" fmla="*/ 690467 w 12192000"/>
              <a:gd name="connsiteY2" fmla="*/ 0 h 529654"/>
              <a:gd name="connsiteX3" fmla="*/ 0 w 12192000"/>
              <a:gd name="connsiteY3" fmla="*/ 3175 h 529654"/>
              <a:gd name="connsiteX4" fmla="*/ 3175 w 12192000"/>
              <a:gd name="connsiteY4" fmla="*/ 529654 h 529654"/>
              <a:gd name="connsiteX5" fmla="*/ 12192000 w 12192000"/>
              <a:gd name="connsiteY5" fmla="*/ 529654 h 529654"/>
              <a:gd name="connsiteX6" fmla="*/ 12188825 w 12192000"/>
              <a:gd name="connsiteY6" fmla="*/ 3175 h 529654"/>
              <a:gd name="connsiteX7" fmla="*/ 1063371 w 12192000"/>
              <a:gd name="connsiteY7" fmla="*/ 0 h 529654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9227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6846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0990 w 12189619"/>
              <a:gd name="connsiteY0" fmla="*/ 56052 h 585706"/>
              <a:gd name="connsiteX1" fmla="*/ 874538 w 12189619"/>
              <a:gd name="connsiteY1" fmla="*/ 242504 h 585706"/>
              <a:gd name="connsiteX2" fmla="*/ 688086 w 12189619"/>
              <a:gd name="connsiteY2" fmla="*/ 56052 h 585706"/>
              <a:gd name="connsiteX3" fmla="*/ 0 w 12189619"/>
              <a:gd name="connsiteY3" fmla="*/ 56846 h 585706"/>
              <a:gd name="connsiteX4" fmla="*/ 794 w 12189619"/>
              <a:gd name="connsiteY4" fmla="*/ 585706 h 585706"/>
              <a:gd name="connsiteX5" fmla="*/ 12189619 w 12189619"/>
              <a:gd name="connsiteY5" fmla="*/ 585706 h 585706"/>
              <a:gd name="connsiteX6" fmla="*/ 12186444 w 12189619"/>
              <a:gd name="connsiteY6" fmla="*/ 59227 h 585706"/>
              <a:gd name="connsiteX7" fmla="*/ 4975226 w 12189619"/>
              <a:gd name="connsiteY7" fmla="*/ 0 h 585706"/>
              <a:gd name="connsiteX8" fmla="*/ 1060990 w 12189619"/>
              <a:gd name="connsiteY8" fmla="*/ 56052 h 585706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0990 w 12189619"/>
              <a:gd name="connsiteY0" fmla="*/ 56052 h 590468"/>
              <a:gd name="connsiteX1" fmla="*/ 874538 w 12189619"/>
              <a:gd name="connsiteY1" fmla="*/ 242504 h 590468"/>
              <a:gd name="connsiteX2" fmla="*/ 688086 w 12189619"/>
              <a:gd name="connsiteY2" fmla="*/ 56052 h 590468"/>
              <a:gd name="connsiteX3" fmla="*/ 0 w 12189619"/>
              <a:gd name="connsiteY3" fmla="*/ 56846 h 590468"/>
              <a:gd name="connsiteX4" fmla="*/ 794 w 12189619"/>
              <a:gd name="connsiteY4" fmla="*/ 590468 h 590468"/>
              <a:gd name="connsiteX5" fmla="*/ 12189619 w 12189619"/>
              <a:gd name="connsiteY5" fmla="*/ 585706 h 590468"/>
              <a:gd name="connsiteX6" fmla="*/ 12186444 w 12189619"/>
              <a:gd name="connsiteY6" fmla="*/ 59227 h 590468"/>
              <a:gd name="connsiteX7" fmla="*/ 4975226 w 12189619"/>
              <a:gd name="connsiteY7" fmla="*/ 0 h 590468"/>
              <a:gd name="connsiteX8" fmla="*/ 1060990 w 12189619"/>
              <a:gd name="connsiteY8" fmla="*/ 56052 h 590468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7 w 12189619"/>
              <a:gd name="connsiteY7" fmla="*/ 14287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8 w 12189619"/>
              <a:gd name="connsiteY7" fmla="*/ 2564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1060990 w 12189619"/>
              <a:gd name="connsiteY7" fmla="*/ 0 h 534416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34416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359 w 12188988"/>
              <a:gd name="connsiteY0" fmla="*/ 8772 h 551126"/>
              <a:gd name="connsiteX1" fmla="*/ 873907 w 12188988"/>
              <a:gd name="connsiteY1" fmla="*/ 195224 h 551126"/>
              <a:gd name="connsiteX2" fmla="*/ 687455 w 12188988"/>
              <a:gd name="connsiteY2" fmla="*/ 8772 h 551126"/>
              <a:gd name="connsiteX3" fmla="*/ 2543 w 12188988"/>
              <a:gd name="connsiteY3" fmla="*/ 0 h 551126"/>
              <a:gd name="connsiteX4" fmla="*/ 163 w 12188988"/>
              <a:gd name="connsiteY4" fmla="*/ 549565 h 551126"/>
              <a:gd name="connsiteX5" fmla="*/ 12188988 w 12188988"/>
              <a:gd name="connsiteY5" fmla="*/ 551126 h 551126"/>
              <a:gd name="connsiteX6" fmla="*/ 12185813 w 12188988"/>
              <a:gd name="connsiteY6" fmla="*/ 11947 h 551126"/>
              <a:gd name="connsiteX7" fmla="*/ 1060359 w 12188988"/>
              <a:gd name="connsiteY7" fmla="*/ 8772 h 551126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795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52754"/>
              <a:gd name="connsiteX1" fmla="*/ 877713 w 12192794"/>
              <a:gd name="connsiteY1" fmla="*/ 192035 h 552754"/>
              <a:gd name="connsiteX2" fmla="*/ 691261 w 12192794"/>
              <a:gd name="connsiteY2" fmla="*/ 5583 h 552754"/>
              <a:gd name="connsiteX3" fmla="*/ 0 w 12192794"/>
              <a:gd name="connsiteY3" fmla="*/ 0 h 552754"/>
              <a:gd name="connsiteX4" fmla="*/ 3969 w 12192794"/>
              <a:gd name="connsiteY4" fmla="*/ 552754 h 552754"/>
              <a:gd name="connsiteX5" fmla="*/ 12192794 w 12192794"/>
              <a:gd name="connsiteY5" fmla="*/ 547937 h 552754"/>
              <a:gd name="connsiteX6" fmla="*/ 12189619 w 12192794"/>
              <a:gd name="connsiteY6" fmla="*/ 8758 h 552754"/>
              <a:gd name="connsiteX7" fmla="*/ 1064165 w 12192794"/>
              <a:gd name="connsiteY7" fmla="*/ 5583 h 552754"/>
              <a:gd name="connsiteX0" fmla="*/ 1064165 w 12193404"/>
              <a:gd name="connsiteY0" fmla="*/ 5583 h 552754"/>
              <a:gd name="connsiteX1" fmla="*/ 877713 w 12193404"/>
              <a:gd name="connsiteY1" fmla="*/ 192035 h 552754"/>
              <a:gd name="connsiteX2" fmla="*/ 691261 w 12193404"/>
              <a:gd name="connsiteY2" fmla="*/ 5583 h 552754"/>
              <a:gd name="connsiteX3" fmla="*/ 0 w 12193404"/>
              <a:gd name="connsiteY3" fmla="*/ 0 h 552754"/>
              <a:gd name="connsiteX4" fmla="*/ 3969 w 12193404"/>
              <a:gd name="connsiteY4" fmla="*/ 552754 h 552754"/>
              <a:gd name="connsiteX5" fmla="*/ 12192794 w 12193404"/>
              <a:gd name="connsiteY5" fmla="*/ 547937 h 552754"/>
              <a:gd name="connsiteX6" fmla="*/ 12192793 w 12193404"/>
              <a:gd name="connsiteY6" fmla="*/ 8758 h 552754"/>
              <a:gd name="connsiteX7" fmla="*/ 1064165 w 12193404"/>
              <a:gd name="connsiteY7" fmla="*/ 5583 h 552754"/>
              <a:gd name="connsiteX0" fmla="*/ 1064165 w 12195968"/>
              <a:gd name="connsiteY0" fmla="*/ 5583 h 552754"/>
              <a:gd name="connsiteX1" fmla="*/ 877713 w 12195968"/>
              <a:gd name="connsiteY1" fmla="*/ 192035 h 552754"/>
              <a:gd name="connsiteX2" fmla="*/ 691261 w 12195968"/>
              <a:gd name="connsiteY2" fmla="*/ 5583 h 552754"/>
              <a:gd name="connsiteX3" fmla="*/ 0 w 12195968"/>
              <a:gd name="connsiteY3" fmla="*/ 0 h 552754"/>
              <a:gd name="connsiteX4" fmla="*/ 3969 w 12195968"/>
              <a:gd name="connsiteY4" fmla="*/ 552754 h 552754"/>
              <a:gd name="connsiteX5" fmla="*/ 12195968 w 12195968"/>
              <a:gd name="connsiteY5" fmla="*/ 547937 h 552754"/>
              <a:gd name="connsiteX6" fmla="*/ 12192793 w 12195968"/>
              <a:gd name="connsiteY6" fmla="*/ 8758 h 552754"/>
              <a:gd name="connsiteX7" fmla="*/ 1064165 w 12195968"/>
              <a:gd name="connsiteY7" fmla="*/ 5583 h 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968" h="552754">
                <a:moveTo>
                  <a:pt x="1064165" y="5583"/>
                </a:moveTo>
                <a:cubicBezTo>
                  <a:pt x="961200" y="5583"/>
                  <a:pt x="877713" y="89070"/>
                  <a:pt x="877713" y="192035"/>
                </a:cubicBezTo>
                <a:cubicBezTo>
                  <a:pt x="877713" y="89070"/>
                  <a:pt x="794227" y="5583"/>
                  <a:pt x="691261" y="5583"/>
                </a:cubicBezTo>
                <a:lnTo>
                  <a:pt x="0" y="0"/>
                </a:lnTo>
                <a:cubicBezTo>
                  <a:pt x="1058" y="175493"/>
                  <a:pt x="2911" y="377261"/>
                  <a:pt x="3969" y="552754"/>
                </a:cubicBezTo>
                <a:lnTo>
                  <a:pt x="12195968" y="547937"/>
                </a:lnTo>
                <a:cubicBezTo>
                  <a:pt x="12193851" y="371386"/>
                  <a:pt x="12194910" y="185309"/>
                  <a:pt x="12192793" y="8758"/>
                </a:cubicBezTo>
                <a:lnTo>
                  <a:pt x="1064165" y="5583"/>
                </a:lnTo>
                <a:close/>
              </a:path>
            </a:pathLst>
          </a:custGeom>
          <a:solidFill>
            <a:schemeClr val="bg1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CA034F-E812-4911-920E-3FB851114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665288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43A436F-C650-4991-8E29-84EA9D964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2" y="2844159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1B68E0D-FCAC-41B8-9A14-20B117055A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712" y="4023031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94CB7B1-AE2E-4E3F-BD94-6EC103F1E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5201903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Logo_Groen_Zwart">
            <a:extLst>
              <a:ext uri="{FF2B5EF4-FFF2-40B4-BE49-F238E27FC236}">
                <a16:creationId xmlns:a16="http://schemas.microsoft.com/office/drawing/2014/main" id="{46582832-ABBA-4EEB-AF16-9367A3D50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911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with one section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10766424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12 July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942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702F9-2633-45B7-B216-9CA3815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6" name="Logo_Groen_Zwart">
            <a:extLst>
              <a:ext uri="{FF2B5EF4-FFF2-40B4-BE49-F238E27FC236}">
                <a16:creationId xmlns:a16="http://schemas.microsoft.com/office/drawing/2014/main" id="{6F5EA833-BE68-4601-904D-23DD41FB8C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46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3200"/>
            <a:ext cx="4979989" cy="1044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42F5A-B739-4D09-AE96-4FA2126A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702F9-2633-45B7-B216-9CA3815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Logo_Groen_Zwart">
            <a:extLst>
              <a:ext uri="{FF2B5EF4-FFF2-40B4-BE49-F238E27FC236}">
                <a16:creationId xmlns:a16="http://schemas.microsoft.com/office/drawing/2014/main" id="{6F5EA833-BE68-4601-904D-23DD41FB8C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0"/>
            <a:ext cx="4979989" cy="404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EA4C1A-C411-42B4-9F3B-8800ADA34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54700" y="0"/>
            <a:ext cx="6337301" cy="6858000"/>
          </a:xfrm>
          <a:custGeom>
            <a:avLst/>
            <a:gdLst>
              <a:gd name="connsiteX0" fmla="*/ 241300 w 6337301"/>
              <a:gd name="connsiteY0" fmla="*/ 0 h 6858000"/>
              <a:gd name="connsiteX1" fmla="*/ 6337301 w 6337301"/>
              <a:gd name="connsiteY1" fmla="*/ 0 h 6858000"/>
              <a:gd name="connsiteX2" fmla="*/ 6337301 w 6337301"/>
              <a:gd name="connsiteY2" fmla="*/ 6858000 h 6858000"/>
              <a:gd name="connsiteX3" fmla="*/ 241300 w 6337301"/>
              <a:gd name="connsiteY3" fmla="*/ 6858000 h 6858000"/>
              <a:gd name="connsiteX4" fmla="*/ 241300 w 6337301"/>
              <a:gd name="connsiteY4" fmla="*/ 1525524 h 6858000"/>
              <a:gd name="connsiteX5" fmla="*/ 16592 w 6337301"/>
              <a:gd name="connsiteY5" fmla="*/ 1249809 h 6858000"/>
              <a:gd name="connsiteX6" fmla="*/ 0 w 6337301"/>
              <a:gd name="connsiteY6" fmla="*/ 1248137 h 6858000"/>
              <a:gd name="connsiteX7" fmla="*/ 0 w 6337301"/>
              <a:gd name="connsiteY7" fmla="*/ 1240047 h 6858000"/>
              <a:gd name="connsiteX8" fmla="*/ 16592 w 6337301"/>
              <a:gd name="connsiteY8" fmla="*/ 1238375 h 6858000"/>
              <a:gd name="connsiteX9" fmla="*/ 241300 w 6337301"/>
              <a:gd name="connsiteY9" fmla="*/ 9626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37301" h="6858000">
                <a:moveTo>
                  <a:pt x="241300" y="0"/>
                </a:moveTo>
                <a:lnTo>
                  <a:pt x="6337301" y="0"/>
                </a:lnTo>
                <a:lnTo>
                  <a:pt x="6337301" y="6858000"/>
                </a:lnTo>
                <a:lnTo>
                  <a:pt x="241300" y="6858000"/>
                </a:lnTo>
                <a:lnTo>
                  <a:pt x="241300" y="1525524"/>
                </a:lnTo>
                <a:cubicBezTo>
                  <a:pt x="241300" y="1389507"/>
                  <a:pt x="144844" y="1276049"/>
                  <a:pt x="16592" y="1249809"/>
                </a:cubicBezTo>
                <a:lnTo>
                  <a:pt x="0" y="1248137"/>
                </a:lnTo>
                <a:lnTo>
                  <a:pt x="0" y="1240047"/>
                </a:lnTo>
                <a:lnTo>
                  <a:pt x="16592" y="1238375"/>
                </a:lnTo>
                <a:cubicBezTo>
                  <a:pt x="144844" y="1212136"/>
                  <a:pt x="241300" y="1098677"/>
                  <a:pt x="241300" y="96266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grpSp>
        <p:nvGrpSpPr>
          <p:cNvPr id="57" name="Instruction">
            <a:extLst>
              <a:ext uri="{FF2B5EF4-FFF2-40B4-BE49-F238E27FC236}">
                <a16:creationId xmlns:a16="http://schemas.microsoft.com/office/drawing/2014/main" id="{514A5129-EADD-4658-AEA4-A52BFD2E920E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58" name="Rechte verbindingslijn 11">
              <a:extLst>
                <a:ext uri="{FF2B5EF4-FFF2-40B4-BE49-F238E27FC236}">
                  <a16:creationId xmlns:a16="http://schemas.microsoft.com/office/drawing/2014/main" id="{04A0C8E1-2B93-44E8-90B1-B0B173723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9" name="Rechthoek 21">
              <a:extLst>
                <a:ext uri="{FF2B5EF4-FFF2-40B4-BE49-F238E27FC236}">
                  <a16:creationId xmlns:a16="http://schemas.microsoft.com/office/drawing/2014/main" id="{394810A1-C967-4336-9C25-B2F3E20466FC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0" name="Ovaal 22">
              <a:extLst>
                <a:ext uri="{FF2B5EF4-FFF2-40B4-BE49-F238E27FC236}">
                  <a16:creationId xmlns:a16="http://schemas.microsoft.com/office/drawing/2014/main" id="{85B6FABB-F3F8-4D6D-86B1-AC586A1AB64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61" name="Rechte verbindingslijn 23">
              <a:extLst>
                <a:ext uri="{FF2B5EF4-FFF2-40B4-BE49-F238E27FC236}">
                  <a16:creationId xmlns:a16="http://schemas.microsoft.com/office/drawing/2014/main" id="{E7F10D51-E1C1-4CF2-A830-240E5002C1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2" name="Groep 24">
              <a:extLst>
                <a:ext uri="{FF2B5EF4-FFF2-40B4-BE49-F238E27FC236}">
                  <a16:creationId xmlns:a16="http://schemas.microsoft.com/office/drawing/2014/main" id="{7119CE6E-E3E8-43EF-AEF9-ABC345E48FBC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74" name="Rechthoek 36">
                <a:extLst>
                  <a:ext uri="{FF2B5EF4-FFF2-40B4-BE49-F238E27FC236}">
                    <a16:creationId xmlns:a16="http://schemas.microsoft.com/office/drawing/2014/main" id="{1E69DBB6-57C5-4192-96A1-DF5F9CCE835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75" name="Rechte verbindingslijn 37">
                <a:extLst>
                  <a:ext uri="{FF2B5EF4-FFF2-40B4-BE49-F238E27FC236}">
                    <a16:creationId xmlns:a16="http://schemas.microsoft.com/office/drawing/2014/main" id="{0BD03F1A-3C3A-41F9-B8B5-1013E04D3A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38">
                <a:extLst>
                  <a:ext uri="{FF2B5EF4-FFF2-40B4-BE49-F238E27FC236}">
                    <a16:creationId xmlns:a16="http://schemas.microsoft.com/office/drawing/2014/main" id="{F7D615BA-81A2-413D-914E-E4C43CF832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hthoek 39">
                <a:extLst>
                  <a:ext uri="{FF2B5EF4-FFF2-40B4-BE49-F238E27FC236}">
                    <a16:creationId xmlns:a16="http://schemas.microsoft.com/office/drawing/2014/main" id="{1A4E8349-FAF2-4BD9-B499-B29E4D7255D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8" name="Groep 40">
                <a:extLst>
                  <a:ext uri="{FF2B5EF4-FFF2-40B4-BE49-F238E27FC236}">
                    <a16:creationId xmlns:a16="http://schemas.microsoft.com/office/drawing/2014/main" id="{99AB950D-88CB-4690-95BE-C2728F192A0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17" name="Groep 79">
                  <a:extLst>
                    <a:ext uri="{FF2B5EF4-FFF2-40B4-BE49-F238E27FC236}">
                      <a16:creationId xmlns:a16="http://schemas.microsoft.com/office/drawing/2014/main" id="{89B1C34F-54E1-470B-8958-2A67DC1C47D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21" name="Rechte verbindingslijn 83">
                    <a:extLst>
                      <a:ext uri="{FF2B5EF4-FFF2-40B4-BE49-F238E27FC236}">
                        <a16:creationId xmlns:a16="http://schemas.microsoft.com/office/drawing/2014/main" id="{DD56ED16-7532-4C6D-B20E-1252E3EB8D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84">
                    <a:extLst>
                      <a:ext uri="{FF2B5EF4-FFF2-40B4-BE49-F238E27FC236}">
                        <a16:creationId xmlns:a16="http://schemas.microsoft.com/office/drawing/2014/main" id="{BCF074FA-EAA8-4FBA-979D-3CAD6F40CC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85">
                    <a:extLst>
                      <a:ext uri="{FF2B5EF4-FFF2-40B4-BE49-F238E27FC236}">
                        <a16:creationId xmlns:a16="http://schemas.microsoft.com/office/drawing/2014/main" id="{074BEC97-1AD7-426F-8C78-FE143C1FFF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86">
                    <a:extLst>
                      <a:ext uri="{FF2B5EF4-FFF2-40B4-BE49-F238E27FC236}">
                        <a16:creationId xmlns:a16="http://schemas.microsoft.com/office/drawing/2014/main" id="{F2A24B3A-60B6-46F8-9BA8-1FC227A426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87">
                    <a:extLst>
                      <a:ext uri="{FF2B5EF4-FFF2-40B4-BE49-F238E27FC236}">
                        <a16:creationId xmlns:a16="http://schemas.microsoft.com/office/drawing/2014/main" id="{277AE8DD-D513-42B7-849F-E56214F76F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8" name="Groep 80">
                  <a:extLst>
                    <a:ext uri="{FF2B5EF4-FFF2-40B4-BE49-F238E27FC236}">
                      <a16:creationId xmlns:a16="http://schemas.microsoft.com/office/drawing/2014/main" id="{362239B1-AA71-43C3-BFF7-EB52EEE89A0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9" name="Rechthoek 81">
                    <a:extLst>
                      <a:ext uri="{FF2B5EF4-FFF2-40B4-BE49-F238E27FC236}">
                        <a16:creationId xmlns:a16="http://schemas.microsoft.com/office/drawing/2014/main" id="{FBCAD868-4FFF-42A2-A2DA-24742B4CD5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Pijl: punthaak 82">
                    <a:extLst>
                      <a:ext uri="{FF2B5EF4-FFF2-40B4-BE49-F238E27FC236}">
                        <a16:creationId xmlns:a16="http://schemas.microsoft.com/office/drawing/2014/main" id="{1380BECF-4780-489A-B438-29F97ECBB35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79" name="Groep 41">
                <a:extLst>
                  <a:ext uri="{FF2B5EF4-FFF2-40B4-BE49-F238E27FC236}">
                    <a16:creationId xmlns:a16="http://schemas.microsoft.com/office/drawing/2014/main" id="{D74003CB-2B54-424C-80CC-3F8FA9FF068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08" name="Groep 70">
                  <a:extLst>
                    <a:ext uri="{FF2B5EF4-FFF2-40B4-BE49-F238E27FC236}">
                      <a16:creationId xmlns:a16="http://schemas.microsoft.com/office/drawing/2014/main" id="{7C80753D-7FA8-4D51-8C6B-30884B3FC4F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12" name="Rechte verbindingslijn 74">
                    <a:extLst>
                      <a:ext uri="{FF2B5EF4-FFF2-40B4-BE49-F238E27FC236}">
                        <a16:creationId xmlns:a16="http://schemas.microsoft.com/office/drawing/2014/main" id="{E9DA0FFC-64F5-465E-AADC-BF20E7FF2B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75">
                    <a:extLst>
                      <a:ext uri="{FF2B5EF4-FFF2-40B4-BE49-F238E27FC236}">
                        <a16:creationId xmlns:a16="http://schemas.microsoft.com/office/drawing/2014/main" id="{B9D8BBFC-F514-44E3-9B19-932C31995D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76">
                    <a:extLst>
                      <a:ext uri="{FF2B5EF4-FFF2-40B4-BE49-F238E27FC236}">
                        <a16:creationId xmlns:a16="http://schemas.microsoft.com/office/drawing/2014/main" id="{D28BC705-BB3F-45ED-8123-3A6A2B9E78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77">
                    <a:extLst>
                      <a:ext uri="{FF2B5EF4-FFF2-40B4-BE49-F238E27FC236}">
                        <a16:creationId xmlns:a16="http://schemas.microsoft.com/office/drawing/2014/main" id="{8F842DD9-F60F-4466-B15F-C06B563EB1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78">
                    <a:extLst>
                      <a:ext uri="{FF2B5EF4-FFF2-40B4-BE49-F238E27FC236}">
                        <a16:creationId xmlns:a16="http://schemas.microsoft.com/office/drawing/2014/main" id="{ECA7A089-206B-497B-9DDF-8B7F7D081B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09" name="Groep 71">
                  <a:extLst>
                    <a:ext uri="{FF2B5EF4-FFF2-40B4-BE49-F238E27FC236}">
                      <a16:creationId xmlns:a16="http://schemas.microsoft.com/office/drawing/2014/main" id="{6BE0E0C8-14AD-482B-B2CF-762E7B57AF1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0" name="Rechthoek 72">
                    <a:extLst>
                      <a:ext uri="{FF2B5EF4-FFF2-40B4-BE49-F238E27FC236}">
                        <a16:creationId xmlns:a16="http://schemas.microsoft.com/office/drawing/2014/main" id="{3B8E0E92-8085-40D5-BF18-D0AC39E4BC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Pijl: punthaak 73">
                    <a:extLst>
                      <a:ext uri="{FF2B5EF4-FFF2-40B4-BE49-F238E27FC236}">
                        <a16:creationId xmlns:a16="http://schemas.microsoft.com/office/drawing/2014/main" id="{EEA45A78-C2F9-4F50-94A5-832044AC38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0" name="Rechte verbindingslijn 42">
                <a:extLst>
                  <a:ext uri="{FF2B5EF4-FFF2-40B4-BE49-F238E27FC236}">
                    <a16:creationId xmlns:a16="http://schemas.microsoft.com/office/drawing/2014/main" id="{5CE4EC5E-8CBF-4097-A8E5-C25890096D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81" name="Rechte verbindingslijn 43">
                <a:extLst>
                  <a:ext uri="{FF2B5EF4-FFF2-40B4-BE49-F238E27FC236}">
                    <a16:creationId xmlns:a16="http://schemas.microsoft.com/office/drawing/2014/main" id="{9E9CA6E7-04AF-4B5D-9F4E-65789D7A3E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82" name="Groep 44">
                <a:extLst>
                  <a:ext uri="{FF2B5EF4-FFF2-40B4-BE49-F238E27FC236}">
                    <a16:creationId xmlns:a16="http://schemas.microsoft.com/office/drawing/2014/main" id="{2476EE25-279F-4574-9044-B002AD3757C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97" name="Rechthoek 59">
                  <a:extLst>
                    <a:ext uri="{FF2B5EF4-FFF2-40B4-BE49-F238E27FC236}">
                      <a16:creationId xmlns:a16="http://schemas.microsoft.com/office/drawing/2014/main" id="{99E2E76E-E5AC-4529-83AF-7DD7948B5E25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8" name="Groep 60">
                  <a:extLst>
                    <a:ext uri="{FF2B5EF4-FFF2-40B4-BE49-F238E27FC236}">
                      <a16:creationId xmlns:a16="http://schemas.microsoft.com/office/drawing/2014/main" id="{3FFAB8AD-C960-4895-9ED7-B2A4A71AE8C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99" name="Groep 61">
                    <a:extLst>
                      <a:ext uri="{FF2B5EF4-FFF2-40B4-BE49-F238E27FC236}">
                        <a16:creationId xmlns:a16="http://schemas.microsoft.com/office/drawing/2014/main" id="{711AAAAB-23A6-4947-96C0-7992CB4C5D2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03" name="Rechte verbindingslijn 65">
                      <a:extLst>
                        <a:ext uri="{FF2B5EF4-FFF2-40B4-BE49-F238E27FC236}">
                          <a16:creationId xmlns:a16="http://schemas.microsoft.com/office/drawing/2014/main" id="{0CFF3464-D78B-4767-B1D0-1068A0C163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66">
                      <a:extLst>
                        <a:ext uri="{FF2B5EF4-FFF2-40B4-BE49-F238E27FC236}">
                          <a16:creationId xmlns:a16="http://schemas.microsoft.com/office/drawing/2014/main" id="{CBA980D0-4D00-4D3A-822C-9E962B226E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67">
                      <a:extLst>
                        <a:ext uri="{FF2B5EF4-FFF2-40B4-BE49-F238E27FC236}">
                          <a16:creationId xmlns:a16="http://schemas.microsoft.com/office/drawing/2014/main" id="{8578FFEA-F1D2-439F-9B73-00E703B96C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68">
                      <a:extLst>
                        <a:ext uri="{FF2B5EF4-FFF2-40B4-BE49-F238E27FC236}">
                          <a16:creationId xmlns:a16="http://schemas.microsoft.com/office/drawing/2014/main" id="{E1EDC395-0795-4489-8913-4B24C25FA1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69">
                      <a:extLst>
                        <a:ext uri="{FF2B5EF4-FFF2-40B4-BE49-F238E27FC236}">
                          <a16:creationId xmlns:a16="http://schemas.microsoft.com/office/drawing/2014/main" id="{F8BDEC60-5D76-411C-9C91-28216D43E2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0" name="Groep 62">
                    <a:extLst>
                      <a:ext uri="{FF2B5EF4-FFF2-40B4-BE49-F238E27FC236}">
                        <a16:creationId xmlns:a16="http://schemas.microsoft.com/office/drawing/2014/main" id="{FC83C51E-BE31-4DC6-9786-C56EDE1C2FA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01" name="Rechthoek 63">
                      <a:extLst>
                        <a:ext uri="{FF2B5EF4-FFF2-40B4-BE49-F238E27FC236}">
                          <a16:creationId xmlns:a16="http://schemas.microsoft.com/office/drawing/2014/main" id="{222489F9-45FE-4376-9346-62BA285B97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2" name="Pijl: punthaak 64">
                      <a:extLst>
                        <a:ext uri="{FF2B5EF4-FFF2-40B4-BE49-F238E27FC236}">
                          <a16:creationId xmlns:a16="http://schemas.microsoft.com/office/drawing/2014/main" id="{5EF93349-6689-411A-8128-D9D2E12A53E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3" name="Groep 45">
                <a:extLst>
                  <a:ext uri="{FF2B5EF4-FFF2-40B4-BE49-F238E27FC236}">
                    <a16:creationId xmlns:a16="http://schemas.microsoft.com/office/drawing/2014/main" id="{44C6B0A1-5F12-4A02-80FD-6512E6E528E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86" name="Rechthoek 48">
                  <a:extLst>
                    <a:ext uri="{FF2B5EF4-FFF2-40B4-BE49-F238E27FC236}">
                      <a16:creationId xmlns:a16="http://schemas.microsoft.com/office/drawing/2014/main" id="{23131972-0971-4A72-9486-C98F502A345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7" name="Groep 49">
                  <a:extLst>
                    <a:ext uri="{FF2B5EF4-FFF2-40B4-BE49-F238E27FC236}">
                      <a16:creationId xmlns:a16="http://schemas.microsoft.com/office/drawing/2014/main" id="{315E740F-908C-40C5-AEF4-E20BE12F599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88" name="Groep 50">
                    <a:extLst>
                      <a:ext uri="{FF2B5EF4-FFF2-40B4-BE49-F238E27FC236}">
                        <a16:creationId xmlns:a16="http://schemas.microsoft.com/office/drawing/2014/main" id="{782D1989-3008-4D58-8429-565DB560DF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92" name="Rechte verbindingslijn 54">
                      <a:extLst>
                        <a:ext uri="{FF2B5EF4-FFF2-40B4-BE49-F238E27FC236}">
                          <a16:creationId xmlns:a16="http://schemas.microsoft.com/office/drawing/2014/main" id="{D4805ED5-D59E-4DFF-A391-A4CB235661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3" name="Rechte verbindingslijn 55">
                      <a:extLst>
                        <a:ext uri="{FF2B5EF4-FFF2-40B4-BE49-F238E27FC236}">
                          <a16:creationId xmlns:a16="http://schemas.microsoft.com/office/drawing/2014/main" id="{63AC2092-9977-4F31-B54C-D43696119C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56">
                      <a:extLst>
                        <a:ext uri="{FF2B5EF4-FFF2-40B4-BE49-F238E27FC236}">
                          <a16:creationId xmlns:a16="http://schemas.microsoft.com/office/drawing/2014/main" id="{0EA70404-010B-4D72-B32D-E685E89977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57">
                      <a:extLst>
                        <a:ext uri="{FF2B5EF4-FFF2-40B4-BE49-F238E27FC236}">
                          <a16:creationId xmlns:a16="http://schemas.microsoft.com/office/drawing/2014/main" id="{A4BFBDF1-1071-4B4F-9E30-6693F91877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58">
                      <a:extLst>
                        <a:ext uri="{FF2B5EF4-FFF2-40B4-BE49-F238E27FC236}">
                          <a16:creationId xmlns:a16="http://schemas.microsoft.com/office/drawing/2014/main" id="{02EAE2DC-06AC-4B21-A1A7-A02DF138CC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89" name="Groep 51">
                    <a:extLst>
                      <a:ext uri="{FF2B5EF4-FFF2-40B4-BE49-F238E27FC236}">
                        <a16:creationId xmlns:a16="http://schemas.microsoft.com/office/drawing/2014/main" id="{C6BA58FE-CF47-4234-8E03-66F855D7116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0" name="Rechthoek 52">
                      <a:extLst>
                        <a:ext uri="{FF2B5EF4-FFF2-40B4-BE49-F238E27FC236}">
                          <a16:creationId xmlns:a16="http://schemas.microsoft.com/office/drawing/2014/main" id="{FB18DC03-AD68-466E-8BBA-1DC8D9CFD70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Pijl: punthaak 53">
                      <a:extLst>
                        <a:ext uri="{FF2B5EF4-FFF2-40B4-BE49-F238E27FC236}">
                          <a16:creationId xmlns:a16="http://schemas.microsoft.com/office/drawing/2014/main" id="{54EF3EFF-4BAE-4BA3-AEB9-E3F85689624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4" name="Rechthoek 46">
                <a:extLst>
                  <a:ext uri="{FF2B5EF4-FFF2-40B4-BE49-F238E27FC236}">
                    <a16:creationId xmlns:a16="http://schemas.microsoft.com/office/drawing/2014/main" id="{017899A5-ECA0-4BB9-A4FD-F015002F950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85" name="Rechthoek 47">
                <a:extLst>
                  <a:ext uri="{FF2B5EF4-FFF2-40B4-BE49-F238E27FC236}">
                    <a16:creationId xmlns:a16="http://schemas.microsoft.com/office/drawing/2014/main" id="{24C5D9CE-A501-402D-9E3E-DB349B11D82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63" name="Rechte verbindingslijn 25">
              <a:extLst>
                <a:ext uri="{FF2B5EF4-FFF2-40B4-BE49-F238E27FC236}">
                  <a16:creationId xmlns:a16="http://schemas.microsoft.com/office/drawing/2014/main" id="{56C6443F-DF1F-4946-83AA-35C531D1A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4" name="Rechthoek 26">
              <a:extLst>
                <a:ext uri="{FF2B5EF4-FFF2-40B4-BE49-F238E27FC236}">
                  <a16:creationId xmlns:a16="http://schemas.microsoft.com/office/drawing/2014/main" id="{F275CEB2-D5A0-40BB-BD49-EC7BB26E9BB8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65" name="Ovaal 27">
              <a:extLst>
                <a:ext uri="{FF2B5EF4-FFF2-40B4-BE49-F238E27FC236}">
                  <a16:creationId xmlns:a16="http://schemas.microsoft.com/office/drawing/2014/main" id="{A90CD053-1FAB-4E92-B4CF-A17D71EA1345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6" name="Rechthoek 28">
              <a:extLst>
                <a:ext uri="{FF2B5EF4-FFF2-40B4-BE49-F238E27FC236}">
                  <a16:creationId xmlns:a16="http://schemas.microsoft.com/office/drawing/2014/main" id="{F98EF264-B844-45F8-BF2D-8D070B2F910F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67" name="Ovaal 29">
              <a:extLst>
                <a:ext uri="{FF2B5EF4-FFF2-40B4-BE49-F238E27FC236}">
                  <a16:creationId xmlns:a16="http://schemas.microsoft.com/office/drawing/2014/main" id="{CB75FF74-AB64-47C9-AFCE-51531A76C07C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8" name="Rechthoek 30">
              <a:extLst>
                <a:ext uri="{FF2B5EF4-FFF2-40B4-BE49-F238E27FC236}">
                  <a16:creationId xmlns:a16="http://schemas.microsoft.com/office/drawing/2014/main" id="{C7490C63-EBA7-4A06-A956-1B186B3E8A31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69" name="Ovaal 31">
              <a:extLst>
                <a:ext uri="{FF2B5EF4-FFF2-40B4-BE49-F238E27FC236}">
                  <a16:creationId xmlns:a16="http://schemas.microsoft.com/office/drawing/2014/main" id="{2612D87A-BD24-432B-9CDE-3E10EC0E54C4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0" name="Rechthoek 32">
              <a:extLst>
                <a:ext uri="{FF2B5EF4-FFF2-40B4-BE49-F238E27FC236}">
                  <a16:creationId xmlns:a16="http://schemas.microsoft.com/office/drawing/2014/main" id="{59526D14-80E4-4B32-845F-ED40B21562B1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71" name="Ovaal 33">
              <a:extLst>
                <a:ext uri="{FF2B5EF4-FFF2-40B4-BE49-F238E27FC236}">
                  <a16:creationId xmlns:a16="http://schemas.microsoft.com/office/drawing/2014/main" id="{3C95BBF2-57C2-47E8-AABB-45D80BABD05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72" name="Rechthoek 34">
              <a:extLst>
                <a:ext uri="{FF2B5EF4-FFF2-40B4-BE49-F238E27FC236}">
                  <a16:creationId xmlns:a16="http://schemas.microsoft.com/office/drawing/2014/main" id="{A944E264-8FC4-487E-A696-D7FA0996D40E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73" name="Rechthoek 35">
              <a:extLst>
                <a:ext uri="{FF2B5EF4-FFF2-40B4-BE49-F238E27FC236}">
                  <a16:creationId xmlns:a16="http://schemas.microsoft.com/office/drawing/2014/main" id="{21C3C89E-F7C7-4DC3-B671-CB4330B9E6A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4016984-CFE2-4755-9B2F-4E4B82A20F53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9C5FF71-98F9-4877-8DB4-1A22A498B1BC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0D2894B8-26AD-4912-8CBE-139716B866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44" name="Instruction">
                <a:extLst>
                  <a:ext uri="{FF2B5EF4-FFF2-40B4-BE49-F238E27FC236}">
                    <a16:creationId xmlns:a16="http://schemas.microsoft.com/office/drawing/2014/main" id="{ABF14602-2B63-40A9-BAB2-23162BFB4E29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45" name="Rechthoek 68">
                  <a:extLst>
                    <a:ext uri="{FF2B5EF4-FFF2-40B4-BE49-F238E27FC236}">
                      <a16:creationId xmlns:a16="http://schemas.microsoft.com/office/drawing/2014/main" id="{BE558F7F-D3E0-427E-AE65-3389C03A4BA1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46" name="Ovaal 69">
                  <a:extLst>
                    <a:ext uri="{FF2B5EF4-FFF2-40B4-BE49-F238E27FC236}">
                      <a16:creationId xmlns:a16="http://schemas.microsoft.com/office/drawing/2014/main" id="{3628DF48-16E6-4DD4-9C02-90B89F990E84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147" name="Rechte verbindingslijn 70">
                  <a:extLst>
                    <a:ext uri="{FF2B5EF4-FFF2-40B4-BE49-F238E27FC236}">
                      <a16:creationId xmlns:a16="http://schemas.microsoft.com/office/drawing/2014/main" id="{36087E0C-AFB0-48D9-B76C-0BCFBCA4F70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148" name="Rechte verbindingslijn 71">
                  <a:extLst>
                    <a:ext uri="{FF2B5EF4-FFF2-40B4-BE49-F238E27FC236}">
                      <a16:creationId xmlns:a16="http://schemas.microsoft.com/office/drawing/2014/main" id="{DF708EEE-B61C-4181-932E-82EB2EDEA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49" name="Rechthoek 72">
                  <a:extLst>
                    <a:ext uri="{FF2B5EF4-FFF2-40B4-BE49-F238E27FC236}">
                      <a16:creationId xmlns:a16="http://schemas.microsoft.com/office/drawing/2014/main" id="{BA3E08C9-56CC-41E9-8130-2D30D6F70B72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150" name="Rechte verbindingslijn 73">
                  <a:extLst>
                    <a:ext uri="{FF2B5EF4-FFF2-40B4-BE49-F238E27FC236}">
                      <a16:creationId xmlns:a16="http://schemas.microsoft.com/office/drawing/2014/main" id="{7FC784BD-F9FC-485E-A772-C6FD234EFCC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51" name="Ovaal 74">
                  <a:extLst>
                    <a:ext uri="{FF2B5EF4-FFF2-40B4-BE49-F238E27FC236}">
                      <a16:creationId xmlns:a16="http://schemas.microsoft.com/office/drawing/2014/main" id="{B4E27D59-BCEB-40A0-A267-85BD44BEACAE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152" name="Rechthoek 75">
                  <a:extLst>
                    <a:ext uri="{FF2B5EF4-FFF2-40B4-BE49-F238E27FC236}">
                      <a16:creationId xmlns:a16="http://schemas.microsoft.com/office/drawing/2014/main" id="{F7AA2D3B-D168-4976-98AF-FC3DF65B1EBF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53" name="Groep 76">
                  <a:extLst>
                    <a:ext uri="{FF2B5EF4-FFF2-40B4-BE49-F238E27FC236}">
                      <a16:creationId xmlns:a16="http://schemas.microsoft.com/office/drawing/2014/main" id="{60922B5A-2A0F-44AB-BE01-48DD2D5A4CB2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87" name="Rechthoek 116">
                    <a:extLst>
                      <a:ext uri="{FF2B5EF4-FFF2-40B4-BE49-F238E27FC236}">
                        <a16:creationId xmlns:a16="http://schemas.microsoft.com/office/drawing/2014/main" id="{004CFDFE-B0A4-4296-A8F3-DD3BECAD5C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88" name="Rechte verbindingslijn 117">
                    <a:extLst>
                      <a:ext uri="{FF2B5EF4-FFF2-40B4-BE49-F238E27FC236}">
                        <a16:creationId xmlns:a16="http://schemas.microsoft.com/office/drawing/2014/main" id="{3B9C174F-C897-4FF5-B318-F009A61B3E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89" name="Gelijkbenige driehoek 118">
                    <a:extLst>
                      <a:ext uri="{FF2B5EF4-FFF2-40B4-BE49-F238E27FC236}">
                        <a16:creationId xmlns:a16="http://schemas.microsoft.com/office/drawing/2014/main" id="{865D72C2-F8A2-49FA-8EF7-B0A85D25421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4" name="Groep 77">
                  <a:extLst>
                    <a:ext uri="{FF2B5EF4-FFF2-40B4-BE49-F238E27FC236}">
                      <a16:creationId xmlns:a16="http://schemas.microsoft.com/office/drawing/2014/main" id="{234ED7B4-77C1-42BE-B52C-5EF7CDAB6EDE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81" name="Rechthoek 110">
                    <a:extLst>
                      <a:ext uri="{FF2B5EF4-FFF2-40B4-BE49-F238E27FC236}">
                        <a16:creationId xmlns:a16="http://schemas.microsoft.com/office/drawing/2014/main" id="{EAFECCF5-3EDE-4739-9B62-BFCC6C02C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" name="Ovaal 111">
                    <a:extLst>
                      <a:ext uri="{FF2B5EF4-FFF2-40B4-BE49-F238E27FC236}">
                        <a16:creationId xmlns:a16="http://schemas.microsoft.com/office/drawing/2014/main" id="{57682EA3-C997-43F6-886C-DCC5043BC4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Vrije vorm: vorm 112">
                    <a:extLst>
                      <a:ext uri="{FF2B5EF4-FFF2-40B4-BE49-F238E27FC236}">
                        <a16:creationId xmlns:a16="http://schemas.microsoft.com/office/drawing/2014/main" id="{24EF76C6-3797-4D7E-95BB-18A81814769B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: afgeronde hoeken 113">
                    <a:extLst>
                      <a:ext uri="{FF2B5EF4-FFF2-40B4-BE49-F238E27FC236}">
                        <a16:creationId xmlns:a16="http://schemas.microsoft.com/office/drawing/2014/main" id="{DA494689-C763-4565-9E39-4DBEF0201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5" name="Rechte verbindingslijn 114">
                    <a:extLst>
                      <a:ext uri="{FF2B5EF4-FFF2-40B4-BE49-F238E27FC236}">
                        <a16:creationId xmlns:a16="http://schemas.microsoft.com/office/drawing/2014/main" id="{B27B60AA-7243-4890-9360-ABABBE97F2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6" name="Rechte verbindingslijn 115">
                    <a:extLst>
                      <a:ext uri="{FF2B5EF4-FFF2-40B4-BE49-F238E27FC236}">
                        <a16:creationId xmlns:a16="http://schemas.microsoft.com/office/drawing/2014/main" id="{0F6AD64F-AD46-4481-A745-893D9D060DF9}"/>
                      </a:ext>
                    </a:extLst>
                  </p:cNvPr>
                  <p:cNvCxnSpPr>
                    <a:cxnSpLocks/>
                    <a:stCxn id="184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55" name="Ovaal 78">
                  <a:extLst>
                    <a:ext uri="{FF2B5EF4-FFF2-40B4-BE49-F238E27FC236}">
                      <a16:creationId xmlns:a16="http://schemas.microsoft.com/office/drawing/2014/main" id="{CB4A0600-6EAC-477A-91FB-12E021F941E9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156" name="Rechthoek 79">
                  <a:extLst>
                    <a:ext uri="{FF2B5EF4-FFF2-40B4-BE49-F238E27FC236}">
                      <a16:creationId xmlns:a16="http://schemas.microsoft.com/office/drawing/2014/main" id="{CD650B4A-D80F-450D-8743-6E8761806336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57" name="Rechte verbindingslijn 80">
                  <a:extLst>
                    <a:ext uri="{FF2B5EF4-FFF2-40B4-BE49-F238E27FC236}">
                      <a16:creationId xmlns:a16="http://schemas.microsoft.com/office/drawing/2014/main" id="{EC73A0A3-60BE-4629-8220-FA053BE4DDA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158" name="Groep 88">
                  <a:extLst>
                    <a:ext uri="{FF2B5EF4-FFF2-40B4-BE49-F238E27FC236}">
                      <a16:creationId xmlns:a16="http://schemas.microsoft.com/office/drawing/2014/main" id="{1C94E9CD-6DD8-48CC-BCA3-959D6DA6DFD5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160" name="Rechthoek 89">
                    <a:extLst>
                      <a:ext uri="{FF2B5EF4-FFF2-40B4-BE49-F238E27FC236}">
                        <a16:creationId xmlns:a16="http://schemas.microsoft.com/office/drawing/2014/main" id="{5B861C7B-41E1-4465-A616-EB8F377BBF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Rechthoek 90">
                    <a:extLst>
                      <a:ext uri="{FF2B5EF4-FFF2-40B4-BE49-F238E27FC236}">
                        <a16:creationId xmlns:a16="http://schemas.microsoft.com/office/drawing/2014/main" id="{79CA2A06-2516-47D0-A22A-0B7B249F9D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62" name="Groep 91">
                    <a:extLst>
                      <a:ext uri="{FF2B5EF4-FFF2-40B4-BE49-F238E27FC236}">
                        <a16:creationId xmlns:a16="http://schemas.microsoft.com/office/drawing/2014/main" id="{2A47C0DC-2103-4EBC-928A-5DFFB8DCFC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75" name="Rechthoek: afgeronde hoeken 104">
                      <a:extLst>
                        <a:ext uri="{FF2B5EF4-FFF2-40B4-BE49-F238E27FC236}">
                          <a16:creationId xmlns:a16="http://schemas.microsoft.com/office/drawing/2014/main" id="{240F48EB-5071-4A7B-A12C-0C38D333FB4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6" name="Rechthoek 105">
                      <a:extLst>
                        <a:ext uri="{FF2B5EF4-FFF2-40B4-BE49-F238E27FC236}">
                          <a16:creationId xmlns:a16="http://schemas.microsoft.com/office/drawing/2014/main" id="{F3871C18-E531-4EE4-A7E7-7CB8480616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Rechthoek 106">
                      <a:extLst>
                        <a:ext uri="{FF2B5EF4-FFF2-40B4-BE49-F238E27FC236}">
                          <a16:creationId xmlns:a16="http://schemas.microsoft.com/office/drawing/2014/main" id="{57065CB5-EBF7-4769-809B-9BD632B419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8" name="Rechthoek 107">
                      <a:extLst>
                        <a:ext uri="{FF2B5EF4-FFF2-40B4-BE49-F238E27FC236}">
                          <a16:creationId xmlns:a16="http://schemas.microsoft.com/office/drawing/2014/main" id="{90FF3FD5-6B6A-4344-B81A-03031E8F559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9" name="Rechthoek 108">
                      <a:extLst>
                        <a:ext uri="{FF2B5EF4-FFF2-40B4-BE49-F238E27FC236}">
                          <a16:creationId xmlns:a16="http://schemas.microsoft.com/office/drawing/2014/main" id="{FA7D637F-CBCA-45A8-BBE6-1560BFAFDE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0" name="Rechthoek 109">
                      <a:extLst>
                        <a:ext uri="{FF2B5EF4-FFF2-40B4-BE49-F238E27FC236}">
                          <a16:creationId xmlns:a16="http://schemas.microsoft.com/office/drawing/2014/main" id="{FF5ECD96-B7CF-4FBE-AD89-CEE3CC38D6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3" name="Groep 92">
                    <a:extLst>
                      <a:ext uri="{FF2B5EF4-FFF2-40B4-BE49-F238E27FC236}">
                        <a16:creationId xmlns:a16="http://schemas.microsoft.com/office/drawing/2014/main" id="{C968DDE6-96C4-4A7E-9A5E-666045D6ED5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67" name="Groep 96">
                      <a:extLst>
                        <a:ext uri="{FF2B5EF4-FFF2-40B4-BE49-F238E27FC236}">
                          <a16:creationId xmlns:a16="http://schemas.microsoft.com/office/drawing/2014/main" id="{78816F00-FA37-41DD-8DE9-A3C64A297A1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69" name="Rechthoek: afgeronde hoeken 98">
                        <a:extLst>
                          <a:ext uri="{FF2B5EF4-FFF2-40B4-BE49-F238E27FC236}">
                            <a16:creationId xmlns:a16="http://schemas.microsoft.com/office/drawing/2014/main" id="{4BDD913B-D96E-46B4-ABD9-0534BF33F95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0" name="Rechthoek 99">
                        <a:extLst>
                          <a:ext uri="{FF2B5EF4-FFF2-40B4-BE49-F238E27FC236}">
                            <a16:creationId xmlns:a16="http://schemas.microsoft.com/office/drawing/2014/main" id="{B924561A-BF4F-41C0-A662-3AB085029F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1" name="Rechthoek 100">
                        <a:extLst>
                          <a:ext uri="{FF2B5EF4-FFF2-40B4-BE49-F238E27FC236}">
                            <a16:creationId xmlns:a16="http://schemas.microsoft.com/office/drawing/2014/main" id="{3BC93722-D505-4EA1-B9C9-15CF5A0FB2B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2" name="Rechthoek 101">
                        <a:extLst>
                          <a:ext uri="{FF2B5EF4-FFF2-40B4-BE49-F238E27FC236}">
                            <a16:creationId xmlns:a16="http://schemas.microsoft.com/office/drawing/2014/main" id="{9B6F8474-16FD-4292-8939-2EFB62F46B4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3" name="Rechthoek 102">
                        <a:extLst>
                          <a:ext uri="{FF2B5EF4-FFF2-40B4-BE49-F238E27FC236}">
                            <a16:creationId xmlns:a16="http://schemas.microsoft.com/office/drawing/2014/main" id="{AB20A522-B11E-4764-ADE7-A37449CF6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Rechthoek 103">
                        <a:extLst>
                          <a:ext uri="{FF2B5EF4-FFF2-40B4-BE49-F238E27FC236}">
                            <a16:creationId xmlns:a16="http://schemas.microsoft.com/office/drawing/2014/main" id="{B8D3247D-A9F5-4C55-BD77-FFA1F8A14C9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68" name="Boog 97">
                      <a:extLst>
                        <a:ext uri="{FF2B5EF4-FFF2-40B4-BE49-F238E27FC236}">
                          <a16:creationId xmlns:a16="http://schemas.microsoft.com/office/drawing/2014/main" id="{D591016B-5A61-4917-BA6F-D5F7AFDB53DB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64" name="Tekstvak 93">
                    <a:extLst>
                      <a:ext uri="{FF2B5EF4-FFF2-40B4-BE49-F238E27FC236}">
                        <a16:creationId xmlns:a16="http://schemas.microsoft.com/office/drawing/2014/main" id="{88A7FE6C-24F6-4761-8710-6288D0F9B7D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65" name="Tekstvak 94">
                    <a:extLst>
                      <a:ext uri="{FF2B5EF4-FFF2-40B4-BE49-F238E27FC236}">
                        <a16:creationId xmlns:a16="http://schemas.microsoft.com/office/drawing/2014/main" id="{C59FCFBD-6D50-42F5-B6DC-C67D71B4A0FC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66" name="Picture 3">
                    <a:extLst>
                      <a:ext uri="{FF2B5EF4-FFF2-40B4-BE49-F238E27FC236}">
                        <a16:creationId xmlns:a16="http://schemas.microsoft.com/office/drawing/2014/main" id="{76924BC9-3D89-40CF-BD03-1CC38B1FF05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159" name="Rechte verbindingslijn 73">
                  <a:extLst>
                    <a:ext uri="{FF2B5EF4-FFF2-40B4-BE49-F238E27FC236}">
                      <a16:creationId xmlns:a16="http://schemas.microsoft.com/office/drawing/2014/main" id="{29AECFFE-523C-48AC-97F9-D2C0E196EAC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128" name="Ovaal 114">
              <a:extLst>
                <a:ext uri="{FF2B5EF4-FFF2-40B4-BE49-F238E27FC236}">
                  <a16:creationId xmlns:a16="http://schemas.microsoft.com/office/drawing/2014/main" id="{CD31F8DE-7A0C-48F3-A943-B2E172C7056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29" name="Rechthoek 115">
              <a:extLst>
                <a:ext uri="{FF2B5EF4-FFF2-40B4-BE49-F238E27FC236}">
                  <a16:creationId xmlns:a16="http://schemas.microsoft.com/office/drawing/2014/main" id="{9EB15BB8-DE4E-4D51-9810-C50DA096B512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30" name="Groep 117">
              <a:extLst>
                <a:ext uri="{FF2B5EF4-FFF2-40B4-BE49-F238E27FC236}">
                  <a16:creationId xmlns:a16="http://schemas.microsoft.com/office/drawing/2014/main" id="{0E775627-6931-428E-9954-489DA04B5DB6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138" name="Groep 118">
                <a:extLst>
                  <a:ext uri="{FF2B5EF4-FFF2-40B4-BE49-F238E27FC236}">
                    <a16:creationId xmlns:a16="http://schemas.microsoft.com/office/drawing/2014/main" id="{87DD54FF-836B-45FD-BC26-6404CA20D69A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141" name="Rechthoek 126">
                  <a:extLst>
                    <a:ext uri="{FF2B5EF4-FFF2-40B4-BE49-F238E27FC236}">
                      <a16:creationId xmlns:a16="http://schemas.microsoft.com/office/drawing/2014/main" id="{6ADFACE3-3644-4BF7-A929-59481B36B093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hthoek 124">
                  <a:extLst>
                    <a:ext uri="{FF2B5EF4-FFF2-40B4-BE49-F238E27FC236}">
                      <a16:creationId xmlns:a16="http://schemas.microsoft.com/office/drawing/2014/main" id="{72108688-CA62-4E3F-81AF-EF6B9F0184C6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9" name="Rechthoek 119">
                <a:extLst>
                  <a:ext uri="{FF2B5EF4-FFF2-40B4-BE49-F238E27FC236}">
                    <a16:creationId xmlns:a16="http://schemas.microsoft.com/office/drawing/2014/main" id="{D46FFA1C-5F61-4CA3-8F3B-BE1ACADD380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40" name="Gelijkbenige driehoek 120">
                <a:extLst>
                  <a:ext uri="{FF2B5EF4-FFF2-40B4-BE49-F238E27FC236}">
                    <a16:creationId xmlns:a16="http://schemas.microsoft.com/office/drawing/2014/main" id="{7130DF72-84CE-4C2C-9FE1-8CC30D9FB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Rechthoek 131">
              <a:extLst>
                <a:ext uri="{FF2B5EF4-FFF2-40B4-BE49-F238E27FC236}">
                  <a16:creationId xmlns:a16="http://schemas.microsoft.com/office/drawing/2014/main" id="{276F762A-B0C2-4733-B057-277616358C1B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Rechthoek 132">
              <a:extLst>
                <a:ext uri="{FF2B5EF4-FFF2-40B4-BE49-F238E27FC236}">
                  <a16:creationId xmlns:a16="http://schemas.microsoft.com/office/drawing/2014/main" id="{30951DE7-81D7-47CA-BCB8-8C3D0FC212CB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Ovaal 133">
              <a:extLst>
                <a:ext uri="{FF2B5EF4-FFF2-40B4-BE49-F238E27FC236}">
                  <a16:creationId xmlns:a16="http://schemas.microsoft.com/office/drawing/2014/main" id="{FD8C10EB-4BFA-4DC6-BBB2-C8A04BE9C2F5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134" name="Afbeelding 129">
              <a:extLst>
                <a:ext uri="{FF2B5EF4-FFF2-40B4-BE49-F238E27FC236}">
                  <a16:creationId xmlns:a16="http://schemas.microsoft.com/office/drawing/2014/main" id="{7AF9C556-3FB1-4EF9-BEF9-BE05EB0E26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135" name="Afbeelding 130">
              <a:extLst>
                <a:ext uri="{FF2B5EF4-FFF2-40B4-BE49-F238E27FC236}">
                  <a16:creationId xmlns:a16="http://schemas.microsoft.com/office/drawing/2014/main" id="{6BE84CA5-E896-4A70-B5BF-A2734FEC9A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136" name="Rechthoek 127">
              <a:extLst>
                <a:ext uri="{FF2B5EF4-FFF2-40B4-BE49-F238E27FC236}">
                  <a16:creationId xmlns:a16="http://schemas.microsoft.com/office/drawing/2014/main" id="{2B10C82E-9785-4941-97BD-E0C348F25D2B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137" name="Rechthoek 125">
              <a:extLst>
                <a:ext uri="{FF2B5EF4-FFF2-40B4-BE49-F238E27FC236}">
                  <a16:creationId xmlns:a16="http://schemas.microsoft.com/office/drawing/2014/main" id="{2454C4E1-1D9E-4E93-AEF3-75F6C08F39F4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1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17">
            <a:extLst>
              <a:ext uri="{FF2B5EF4-FFF2-40B4-BE49-F238E27FC236}">
                <a16:creationId xmlns:a16="http://schemas.microsoft.com/office/drawing/2014/main" id="{EA794EC4-4887-436E-9B1D-BB5FE1B77C39}"/>
              </a:ext>
            </a:extLst>
          </p:cNvPr>
          <p:cNvSpPr/>
          <p:nvPr userDrawn="1"/>
        </p:nvSpPr>
        <p:spPr>
          <a:xfrm>
            <a:off x="0" y="0"/>
            <a:ext cx="5052077" cy="6851644"/>
          </a:xfrm>
          <a:custGeom>
            <a:avLst/>
            <a:gdLst>
              <a:gd name="connsiteX0" fmla="*/ 6087425 w 6082594"/>
              <a:gd name="connsiteY0" fmla="*/ 1474438 h 6851644"/>
              <a:gd name="connsiteX1" fmla="*/ 5808592 w 6082594"/>
              <a:gd name="connsiteY1" fmla="*/ 1249122 h 6851644"/>
              <a:gd name="connsiteX2" fmla="*/ 6087425 w 6082594"/>
              <a:gd name="connsiteY2" fmla="*/ 1023806 h 6851644"/>
              <a:gd name="connsiteX3" fmla="*/ 6087425 w 6082594"/>
              <a:gd name="connsiteY3" fmla="*/ 0 h 6851644"/>
              <a:gd name="connsiteX4" fmla="*/ 0 w 6082594"/>
              <a:gd name="connsiteY4" fmla="*/ 0 h 6851644"/>
              <a:gd name="connsiteX5" fmla="*/ 0 w 6082594"/>
              <a:gd name="connsiteY5" fmla="*/ 6857174 h 6851644"/>
              <a:gd name="connsiteX6" fmla="*/ 6087425 w 6082594"/>
              <a:gd name="connsiteY6" fmla="*/ 6857174 h 6851644"/>
              <a:gd name="connsiteX7" fmla="*/ 6087425 w 6082594"/>
              <a:gd name="connsiteY7" fmla="*/ 1474438 h 685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594" h="6851644">
                <a:moveTo>
                  <a:pt x="6087425" y="1474438"/>
                </a:moveTo>
                <a:cubicBezTo>
                  <a:pt x="6059904" y="1345732"/>
                  <a:pt x="5945562" y="1249122"/>
                  <a:pt x="5808592" y="1249122"/>
                </a:cubicBezTo>
                <a:cubicBezTo>
                  <a:pt x="5945562" y="1249122"/>
                  <a:pt x="6059904" y="1152576"/>
                  <a:pt x="6087425" y="1023806"/>
                </a:cubicBezTo>
                <a:lnTo>
                  <a:pt x="6087425" y="0"/>
                </a:lnTo>
                <a:lnTo>
                  <a:pt x="0" y="0"/>
                </a:lnTo>
                <a:lnTo>
                  <a:pt x="0" y="6857174"/>
                </a:lnTo>
                <a:lnTo>
                  <a:pt x="6087425" y="6857174"/>
                </a:lnTo>
                <a:lnTo>
                  <a:pt x="6087425" y="1474438"/>
                </a:lnTo>
                <a:close/>
              </a:path>
            </a:pathLst>
          </a:custGeom>
          <a:solidFill>
            <a:schemeClr val="tx2"/>
          </a:solidFill>
          <a:ln w="4932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2" name="SmartArt Placeholder 31">
            <a:extLst>
              <a:ext uri="{FF2B5EF4-FFF2-40B4-BE49-F238E27FC236}">
                <a16:creationId xmlns:a16="http://schemas.microsoft.com/office/drawing/2014/main" id="{4973FAE0-86F6-4BE5-AD88-11CC6E0EF7C1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5052077" y="6357"/>
            <a:ext cx="7139923" cy="684528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SmartArt graphic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4076"/>
            <a:ext cx="3888977" cy="1044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42F5A-B739-4D09-AE96-4FA2126A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702F9-2633-45B7-B216-9CA3815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1"/>
            <a:ext cx="3888977" cy="404077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3" name="Logo_Groen_Zwart">
            <a:extLst>
              <a:ext uri="{FF2B5EF4-FFF2-40B4-BE49-F238E27FC236}">
                <a16:creationId xmlns:a16="http://schemas.microsoft.com/office/drawing/2014/main" id="{272BCC90-B4AE-4414-8FA8-3B60EDD6F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C0DA7-C78B-4778-A8BA-8E3DB0F14A8B}"/>
              </a:ext>
            </a:extLst>
          </p:cNvPr>
          <p:cNvGrpSpPr/>
          <p:nvPr userDrawn="1"/>
        </p:nvGrpSpPr>
        <p:grpSpPr>
          <a:xfrm>
            <a:off x="12391602" y="0"/>
            <a:ext cx="3183678" cy="4327957"/>
            <a:chOff x="12391602" y="0"/>
            <a:chExt cx="3183678" cy="4327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0A1CE-1F25-4CC1-895A-1363524F4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12" name="Instruction">
              <a:extLst>
                <a:ext uri="{FF2B5EF4-FFF2-40B4-BE49-F238E27FC236}">
                  <a16:creationId xmlns:a16="http://schemas.microsoft.com/office/drawing/2014/main" id="{31C50C15-0F4F-4DFA-A4B7-A5D9949CF1C3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4327957"/>
              <a:chOff x="12391601" y="0"/>
              <a:chExt cx="3183678" cy="4327957"/>
            </a:xfrm>
          </p:grpSpPr>
          <p:sp>
            <p:nvSpPr>
              <p:cNvPr id="13" name="Rechthoek 68">
                <a:extLst>
                  <a:ext uri="{FF2B5EF4-FFF2-40B4-BE49-F238E27FC236}">
                    <a16:creationId xmlns:a16="http://schemas.microsoft.com/office/drawing/2014/main" id="{D477D1C9-E207-4953-9AE7-B4E211E14511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Insert/change SmartArt</a:t>
                </a:r>
              </a:p>
            </p:txBody>
          </p:sp>
          <p:sp>
            <p:nvSpPr>
              <p:cNvPr id="14" name="Ovaal 69">
                <a:extLst>
                  <a:ext uri="{FF2B5EF4-FFF2-40B4-BE49-F238E27FC236}">
                    <a16:creationId xmlns:a16="http://schemas.microsoft.com/office/drawing/2014/main" id="{FF3A4BFA-7629-4C46-947D-0D9A14B014B2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15" name="Rechte verbindingslijn 70">
                <a:extLst>
                  <a:ext uri="{FF2B5EF4-FFF2-40B4-BE49-F238E27FC236}">
                    <a16:creationId xmlns:a16="http://schemas.microsoft.com/office/drawing/2014/main" id="{F35F916C-5F14-4580-B46C-759AF7D0B8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16" name="Rechte verbindingslijn 71">
                <a:extLst>
                  <a:ext uri="{FF2B5EF4-FFF2-40B4-BE49-F238E27FC236}">
                    <a16:creationId xmlns:a16="http://schemas.microsoft.com/office/drawing/2014/main" id="{9E54D1F3-E433-4EB0-BC83-58F41B99E4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7" name="Rechthoek 72">
                <a:extLst>
                  <a:ext uri="{FF2B5EF4-FFF2-40B4-BE49-F238E27FC236}">
                    <a16:creationId xmlns:a16="http://schemas.microsoft.com/office/drawing/2014/main" id="{094B663D-9407-4FCD-B1E6-732249A71A30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SmartArt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image. </a:t>
                </a:r>
              </a:p>
            </p:txBody>
          </p:sp>
          <p:cxnSp>
            <p:nvCxnSpPr>
              <p:cNvPr id="18" name="Rechte verbindingslijn 73">
                <a:extLst>
                  <a:ext uri="{FF2B5EF4-FFF2-40B4-BE49-F238E27FC236}">
                    <a16:creationId xmlns:a16="http://schemas.microsoft.com/office/drawing/2014/main" id="{8048D527-56F9-4868-993E-B8EC46C2C2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795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9" name="Ovaal 74">
                <a:extLst>
                  <a:ext uri="{FF2B5EF4-FFF2-40B4-BE49-F238E27FC236}">
                    <a16:creationId xmlns:a16="http://schemas.microsoft.com/office/drawing/2014/main" id="{1EF1D4B1-C8FD-41A6-B692-984AAAD56A03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20" name="Rechthoek 75">
                <a:extLst>
                  <a:ext uri="{FF2B5EF4-FFF2-40B4-BE49-F238E27FC236}">
                    <a16:creationId xmlns:a16="http://schemas.microsoft.com/office/drawing/2014/main" id="{F7790658-F3FE-4702-AEA5-ED1E9703D245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SmartArt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" name="Groep 76">
                <a:extLst>
                  <a:ext uri="{FF2B5EF4-FFF2-40B4-BE49-F238E27FC236}">
                    <a16:creationId xmlns:a16="http://schemas.microsoft.com/office/drawing/2014/main" id="{0E4B2D0B-E843-43B3-8121-7BF107CC084B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57" name="Rechthoek 116">
                  <a:extLst>
                    <a:ext uri="{FF2B5EF4-FFF2-40B4-BE49-F238E27FC236}">
                      <a16:creationId xmlns:a16="http://schemas.microsoft.com/office/drawing/2014/main" id="{9CBD42D2-F0C5-471D-BB0D-312765184F0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58" name="Rechte verbindingslijn 117">
                  <a:extLst>
                    <a:ext uri="{FF2B5EF4-FFF2-40B4-BE49-F238E27FC236}">
                      <a16:creationId xmlns:a16="http://schemas.microsoft.com/office/drawing/2014/main" id="{7A0AEE13-9D3A-4DA2-8681-91E63FA81D3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59" name="Gelijkbenige driehoek 118">
                  <a:extLst>
                    <a:ext uri="{FF2B5EF4-FFF2-40B4-BE49-F238E27FC236}">
                      <a16:creationId xmlns:a16="http://schemas.microsoft.com/office/drawing/2014/main" id="{92175798-7795-426E-A904-13E79E7086C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Ovaal 78">
                <a:extLst>
                  <a:ext uri="{FF2B5EF4-FFF2-40B4-BE49-F238E27FC236}">
                    <a16:creationId xmlns:a16="http://schemas.microsoft.com/office/drawing/2014/main" id="{C62357D1-900A-4556-9A11-B1A578CE4533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24" name="Rechthoek 79">
                <a:extLst>
                  <a:ext uri="{FF2B5EF4-FFF2-40B4-BE49-F238E27FC236}">
                    <a16:creationId xmlns:a16="http://schemas.microsoft.com/office/drawing/2014/main" id="{18BAE096-2A77-4654-9B4B-68612B7B8D96}"/>
                  </a:ext>
                </a:extLst>
              </p:cNvPr>
              <p:cNvSpPr/>
              <p:nvPr userDrawn="1"/>
            </p:nvSpPr>
            <p:spPr>
              <a:xfrm>
                <a:off x="12757283" y="2684015"/>
                <a:ext cx="2817996" cy="4332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25" name="Rechte verbindingslijn 80">
                <a:extLst>
                  <a:ext uri="{FF2B5EF4-FFF2-40B4-BE49-F238E27FC236}">
                    <a16:creationId xmlns:a16="http://schemas.microsoft.com/office/drawing/2014/main" id="{61837946-4372-479E-BFA2-1172A61060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26" name="Groep 88">
                <a:extLst>
                  <a:ext uri="{FF2B5EF4-FFF2-40B4-BE49-F238E27FC236}">
                    <a16:creationId xmlns:a16="http://schemas.microsoft.com/office/drawing/2014/main" id="{F3CC5655-3B9A-408A-9042-E8551A81B7F9}"/>
                  </a:ext>
                </a:extLst>
              </p:cNvPr>
              <p:cNvGrpSpPr/>
              <p:nvPr userDrawn="1"/>
            </p:nvGrpSpPr>
            <p:grpSpPr>
              <a:xfrm>
                <a:off x="13614067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27" name="Rechthoek 89">
                  <a:extLst>
                    <a:ext uri="{FF2B5EF4-FFF2-40B4-BE49-F238E27FC236}">
                      <a16:creationId xmlns:a16="http://schemas.microsoft.com/office/drawing/2014/main" id="{9B3D358D-B6E9-4643-803B-8C89EE8603D2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hthoek 90">
                  <a:extLst>
                    <a:ext uri="{FF2B5EF4-FFF2-40B4-BE49-F238E27FC236}">
                      <a16:creationId xmlns:a16="http://schemas.microsoft.com/office/drawing/2014/main" id="{0AB67E84-9615-432B-84A5-2CC4F17C5A6B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9" name="Groep 91">
                  <a:extLst>
                    <a:ext uri="{FF2B5EF4-FFF2-40B4-BE49-F238E27FC236}">
                      <a16:creationId xmlns:a16="http://schemas.microsoft.com/office/drawing/2014/main" id="{794A297F-55ED-4F54-9F9C-C9E5F0566C46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104">
                    <a:extLst>
                      <a:ext uri="{FF2B5EF4-FFF2-40B4-BE49-F238E27FC236}">
                        <a16:creationId xmlns:a16="http://schemas.microsoft.com/office/drawing/2014/main" id="{C0C0188A-8EF1-47F3-A019-E885084A74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" name="Rechthoek 105">
                    <a:extLst>
                      <a:ext uri="{FF2B5EF4-FFF2-40B4-BE49-F238E27FC236}">
                        <a16:creationId xmlns:a16="http://schemas.microsoft.com/office/drawing/2014/main" id="{C34F749D-0606-40B3-A321-CE5DBEF50D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hthoek 106">
                    <a:extLst>
                      <a:ext uri="{FF2B5EF4-FFF2-40B4-BE49-F238E27FC236}">
                        <a16:creationId xmlns:a16="http://schemas.microsoft.com/office/drawing/2014/main" id="{54E25763-5952-4A72-8451-007A66E0CD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hthoek 107">
                    <a:extLst>
                      <a:ext uri="{FF2B5EF4-FFF2-40B4-BE49-F238E27FC236}">
                        <a16:creationId xmlns:a16="http://schemas.microsoft.com/office/drawing/2014/main" id="{3F594219-E6A5-4C44-B4A7-2FBF7D093E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hthoek 108">
                    <a:extLst>
                      <a:ext uri="{FF2B5EF4-FFF2-40B4-BE49-F238E27FC236}">
                        <a16:creationId xmlns:a16="http://schemas.microsoft.com/office/drawing/2014/main" id="{9DE37DEA-87FC-406C-A08B-8E6B9B0116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hthoek 109">
                    <a:extLst>
                      <a:ext uri="{FF2B5EF4-FFF2-40B4-BE49-F238E27FC236}">
                        <a16:creationId xmlns:a16="http://schemas.microsoft.com/office/drawing/2014/main" id="{48C5FD7D-6D38-4E75-9717-3B0B731B66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" name="Groep 92">
                  <a:extLst>
                    <a:ext uri="{FF2B5EF4-FFF2-40B4-BE49-F238E27FC236}">
                      <a16:creationId xmlns:a16="http://schemas.microsoft.com/office/drawing/2014/main" id="{7A4DAE34-884F-4201-AD0C-0E8A9D69D22F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37" name="Groep 96">
                    <a:extLst>
                      <a:ext uri="{FF2B5EF4-FFF2-40B4-BE49-F238E27FC236}">
                        <a16:creationId xmlns:a16="http://schemas.microsoft.com/office/drawing/2014/main" id="{3468B923-0127-4FD0-BE5A-A6EB2BF125F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39" name="Rechthoek: afgeronde hoeken 98">
                      <a:extLst>
                        <a:ext uri="{FF2B5EF4-FFF2-40B4-BE49-F238E27FC236}">
                          <a16:creationId xmlns:a16="http://schemas.microsoft.com/office/drawing/2014/main" id="{72092260-E180-4442-994A-FC065A9428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0" name="Rechthoek 99">
                      <a:extLst>
                        <a:ext uri="{FF2B5EF4-FFF2-40B4-BE49-F238E27FC236}">
                          <a16:creationId xmlns:a16="http://schemas.microsoft.com/office/drawing/2014/main" id="{2430E874-39C6-4B35-A06A-381DAE08238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" name="Rechthoek 100">
                      <a:extLst>
                        <a:ext uri="{FF2B5EF4-FFF2-40B4-BE49-F238E27FC236}">
                          <a16:creationId xmlns:a16="http://schemas.microsoft.com/office/drawing/2014/main" id="{35AC4FD8-B024-48CA-B68C-8B143C1F48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Rechthoek 101">
                      <a:extLst>
                        <a:ext uri="{FF2B5EF4-FFF2-40B4-BE49-F238E27FC236}">
                          <a16:creationId xmlns:a16="http://schemas.microsoft.com/office/drawing/2014/main" id="{AAEFE2DA-0324-4785-B0B5-B8976E3FE55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echthoek 102">
                      <a:extLst>
                        <a:ext uri="{FF2B5EF4-FFF2-40B4-BE49-F238E27FC236}">
                          <a16:creationId xmlns:a16="http://schemas.microsoft.com/office/drawing/2014/main" id="{75EF5124-DB71-4ADC-A6A6-F43E5B0544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Rechthoek 103">
                      <a:extLst>
                        <a:ext uri="{FF2B5EF4-FFF2-40B4-BE49-F238E27FC236}">
                          <a16:creationId xmlns:a16="http://schemas.microsoft.com/office/drawing/2014/main" id="{15FF806E-E746-4A45-96EB-5543A2FAB9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" name="Boog 97">
                    <a:extLst>
                      <a:ext uri="{FF2B5EF4-FFF2-40B4-BE49-F238E27FC236}">
                        <a16:creationId xmlns:a16="http://schemas.microsoft.com/office/drawing/2014/main" id="{DBF60676-E14A-49C8-8801-4F5E68B1E2A9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noProof="0"/>
                  </a:p>
                </p:txBody>
              </p:sp>
            </p:grpSp>
            <p:sp>
              <p:nvSpPr>
                <p:cNvPr id="34" name="Tekstvak 93">
                  <a:extLst>
                    <a:ext uri="{FF2B5EF4-FFF2-40B4-BE49-F238E27FC236}">
                      <a16:creationId xmlns:a16="http://schemas.microsoft.com/office/drawing/2014/main" id="{5CC6ECBE-C97B-4FAE-96EA-2D483D8EB60A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35" name="Tekstvak 94">
                  <a:extLst>
                    <a:ext uri="{FF2B5EF4-FFF2-40B4-BE49-F238E27FC236}">
                      <a16:creationId xmlns:a16="http://schemas.microsoft.com/office/drawing/2014/main" id="{7361D807-957F-4A7E-9F18-B66F95E8719C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AE467996-C662-4C7D-A46D-E4F74832733A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9D3FF1F-361D-4A9C-ABB8-C629B7A3513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755635" y="1140824"/>
            <a:ext cx="312665" cy="312665"/>
          </a:xfrm>
          <a:prstGeom prst="rect">
            <a:avLst/>
          </a:prstGeom>
        </p:spPr>
      </p:pic>
      <p:grpSp>
        <p:nvGrpSpPr>
          <p:cNvPr id="66" name="Instruction">
            <a:extLst>
              <a:ext uri="{FF2B5EF4-FFF2-40B4-BE49-F238E27FC236}">
                <a16:creationId xmlns:a16="http://schemas.microsoft.com/office/drawing/2014/main" id="{AA903DAA-6EE1-4678-A91A-8529DE9EFAFD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67" name="Rechte verbindingslijn 11">
              <a:extLst>
                <a:ext uri="{FF2B5EF4-FFF2-40B4-BE49-F238E27FC236}">
                  <a16:creationId xmlns:a16="http://schemas.microsoft.com/office/drawing/2014/main" id="{62006C85-DF17-4AFF-982F-AF4FC9150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8" name="Rechthoek 21">
              <a:extLst>
                <a:ext uri="{FF2B5EF4-FFF2-40B4-BE49-F238E27FC236}">
                  <a16:creationId xmlns:a16="http://schemas.microsoft.com/office/drawing/2014/main" id="{E4AE2D9F-1ACA-47B1-8097-06E0AC9403BD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9" name="Ovaal 22">
              <a:extLst>
                <a:ext uri="{FF2B5EF4-FFF2-40B4-BE49-F238E27FC236}">
                  <a16:creationId xmlns:a16="http://schemas.microsoft.com/office/drawing/2014/main" id="{61654AAC-54F5-42A6-A9C9-5C027598F85D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23">
              <a:extLst>
                <a:ext uri="{FF2B5EF4-FFF2-40B4-BE49-F238E27FC236}">
                  <a16:creationId xmlns:a16="http://schemas.microsoft.com/office/drawing/2014/main" id="{64D6E0B0-3AA2-45F2-B029-8C3639DEEB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71" name="Groep 24">
              <a:extLst>
                <a:ext uri="{FF2B5EF4-FFF2-40B4-BE49-F238E27FC236}">
                  <a16:creationId xmlns:a16="http://schemas.microsoft.com/office/drawing/2014/main" id="{F0F87E8A-AA78-4503-98EE-2F34B151CE20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83" name="Rechthoek 36">
                <a:extLst>
                  <a:ext uri="{FF2B5EF4-FFF2-40B4-BE49-F238E27FC236}">
                    <a16:creationId xmlns:a16="http://schemas.microsoft.com/office/drawing/2014/main" id="{60C8FA9B-8A84-4FAF-9FCC-FA57CDF1EBB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84" name="Rechte verbindingslijn 37">
                <a:extLst>
                  <a:ext uri="{FF2B5EF4-FFF2-40B4-BE49-F238E27FC236}">
                    <a16:creationId xmlns:a16="http://schemas.microsoft.com/office/drawing/2014/main" id="{DE25A9FF-6A4D-446F-81FF-6ECD86EA48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Rechte verbindingslijn 38">
                <a:extLst>
                  <a:ext uri="{FF2B5EF4-FFF2-40B4-BE49-F238E27FC236}">
                    <a16:creationId xmlns:a16="http://schemas.microsoft.com/office/drawing/2014/main" id="{90FCE4A5-B8C7-4B7C-8427-0FAFCEBDD5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hthoek 39">
                <a:extLst>
                  <a:ext uri="{FF2B5EF4-FFF2-40B4-BE49-F238E27FC236}">
                    <a16:creationId xmlns:a16="http://schemas.microsoft.com/office/drawing/2014/main" id="{A246514F-8E20-403C-853D-FC6CA95F7048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ep 40">
                <a:extLst>
                  <a:ext uri="{FF2B5EF4-FFF2-40B4-BE49-F238E27FC236}">
                    <a16:creationId xmlns:a16="http://schemas.microsoft.com/office/drawing/2014/main" id="{8D0EAD2F-E956-498A-8805-500867377CF3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26" name="Groep 79">
                  <a:extLst>
                    <a:ext uri="{FF2B5EF4-FFF2-40B4-BE49-F238E27FC236}">
                      <a16:creationId xmlns:a16="http://schemas.microsoft.com/office/drawing/2014/main" id="{217628D1-01BB-407C-A7B0-AFA14272540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0" name="Rechte verbindingslijn 83">
                    <a:extLst>
                      <a:ext uri="{FF2B5EF4-FFF2-40B4-BE49-F238E27FC236}">
                        <a16:creationId xmlns:a16="http://schemas.microsoft.com/office/drawing/2014/main" id="{DA3891C7-41A6-4228-BF5E-C3474D1A15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84">
                    <a:extLst>
                      <a:ext uri="{FF2B5EF4-FFF2-40B4-BE49-F238E27FC236}">
                        <a16:creationId xmlns:a16="http://schemas.microsoft.com/office/drawing/2014/main" id="{605FF1E8-A555-4BD8-9E87-4B44FFB0A7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85">
                    <a:extLst>
                      <a:ext uri="{FF2B5EF4-FFF2-40B4-BE49-F238E27FC236}">
                        <a16:creationId xmlns:a16="http://schemas.microsoft.com/office/drawing/2014/main" id="{FAF027D1-3241-4225-965D-F78E4AA95C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86">
                    <a:extLst>
                      <a:ext uri="{FF2B5EF4-FFF2-40B4-BE49-F238E27FC236}">
                        <a16:creationId xmlns:a16="http://schemas.microsoft.com/office/drawing/2014/main" id="{A7F376C8-24B5-44A4-93BA-2EF8B1E5DD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87">
                    <a:extLst>
                      <a:ext uri="{FF2B5EF4-FFF2-40B4-BE49-F238E27FC236}">
                        <a16:creationId xmlns:a16="http://schemas.microsoft.com/office/drawing/2014/main" id="{0E7F1540-ED71-4A3A-B6A4-69D3140C36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27" name="Groep 80">
                  <a:extLst>
                    <a:ext uri="{FF2B5EF4-FFF2-40B4-BE49-F238E27FC236}">
                      <a16:creationId xmlns:a16="http://schemas.microsoft.com/office/drawing/2014/main" id="{B30D298F-8EBE-4656-8F7D-A1005358F0D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28" name="Rechthoek 81">
                    <a:extLst>
                      <a:ext uri="{FF2B5EF4-FFF2-40B4-BE49-F238E27FC236}">
                        <a16:creationId xmlns:a16="http://schemas.microsoft.com/office/drawing/2014/main" id="{B2A5BD48-8452-4AFA-9986-3E06BE0D24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9" name="Pijl: punthaak 82">
                    <a:extLst>
                      <a:ext uri="{FF2B5EF4-FFF2-40B4-BE49-F238E27FC236}">
                        <a16:creationId xmlns:a16="http://schemas.microsoft.com/office/drawing/2014/main" id="{255530FF-3E15-4B89-8F39-FCBEA780A1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88" name="Groep 41">
                <a:extLst>
                  <a:ext uri="{FF2B5EF4-FFF2-40B4-BE49-F238E27FC236}">
                    <a16:creationId xmlns:a16="http://schemas.microsoft.com/office/drawing/2014/main" id="{31A07F95-6EBB-4C02-B4D8-869D6C1ABDC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17" name="Groep 70">
                  <a:extLst>
                    <a:ext uri="{FF2B5EF4-FFF2-40B4-BE49-F238E27FC236}">
                      <a16:creationId xmlns:a16="http://schemas.microsoft.com/office/drawing/2014/main" id="{EA334D00-3139-4289-82DF-8C216BF39BA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21" name="Rechte verbindingslijn 74">
                    <a:extLst>
                      <a:ext uri="{FF2B5EF4-FFF2-40B4-BE49-F238E27FC236}">
                        <a16:creationId xmlns:a16="http://schemas.microsoft.com/office/drawing/2014/main" id="{1A9370F7-6DBE-4BFE-93E0-D4B3DE3AE7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75">
                    <a:extLst>
                      <a:ext uri="{FF2B5EF4-FFF2-40B4-BE49-F238E27FC236}">
                        <a16:creationId xmlns:a16="http://schemas.microsoft.com/office/drawing/2014/main" id="{8CB16C8D-D656-4FA0-B9F4-2216E1B85B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76">
                    <a:extLst>
                      <a:ext uri="{FF2B5EF4-FFF2-40B4-BE49-F238E27FC236}">
                        <a16:creationId xmlns:a16="http://schemas.microsoft.com/office/drawing/2014/main" id="{EB482667-6831-475A-9283-DF59349E01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77">
                    <a:extLst>
                      <a:ext uri="{FF2B5EF4-FFF2-40B4-BE49-F238E27FC236}">
                        <a16:creationId xmlns:a16="http://schemas.microsoft.com/office/drawing/2014/main" id="{D0D7D40E-0302-4FC2-93C8-742336EDD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78">
                    <a:extLst>
                      <a:ext uri="{FF2B5EF4-FFF2-40B4-BE49-F238E27FC236}">
                        <a16:creationId xmlns:a16="http://schemas.microsoft.com/office/drawing/2014/main" id="{4D30E4B8-0F68-40B6-BDAC-6D7CF6EBBF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8" name="Groep 71">
                  <a:extLst>
                    <a:ext uri="{FF2B5EF4-FFF2-40B4-BE49-F238E27FC236}">
                      <a16:creationId xmlns:a16="http://schemas.microsoft.com/office/drawing/2014/main" id="{517EE347-15B1-402E-8A9F-92221CC5678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9" name="Rechthoek 72">
                    <a:extLst>
                      <a:ext uri="{FF2B5EF4-FFF2-40B4-BE49-F238E27FC236}">
                        <a16:creationId xmlns:a16="http://schemas.microsoft.com/office/drawing/2014/main" id="{98CC35B0-D545-454A-B14A-13CD489D63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Pijl: punthaak 73">
                    <a:extLst>
                      <a:ext uri="{FF2B5EF4-FFF2-40B4-BE49-F238E27FC236}">
                        <a16:creationId xmlns:a16="http://schemas.microsoft.com/office/drawing/2014/main" id="{0484B5DB-FC58-4B0A-82DB-63044F0D62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9" name="Rechte verbindingslijn 42">
                <a:extLst>
                  <a:ext uri="{FF2B5EF4-FFF2-40B4-BE49-F238E27FC236}">
                    <a16:creationId xmlns:a16="http://schemas.microsoft.com/office/drawing/2014/main" id="{62A25798-7668-4384-885F-8DCA9701CB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90" name="Rechte verbindingslijn 43">
                <a:extLst>
                  <a:ext uri="{FF2B5EF4-FFF2-40B4-BE49-F238E27FC236}">
                    <a16:creationId xmlns:a16="http://schemas.microsoft.com/office/drawing/2014/main" id="{2331DBC1-55CA-4C93-A6A6-7C9CE96268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91" name="Groep 44">
                <a:extLst>
                  <a:ext uri="{FF2B5EF4-FFF2-40B4-BE49-F238E27FC236}">
                    <a16:creationId xmlns:a16="http://schemas.microsoft.com/office/drawing/2014/main" id="{9DE76177-BF0A-4850-A578-64EA66DA649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06" name="Rechthoek 59">
                  <a:extLst>
                    <a:ext uri="{FF2B5EF4-FFF2-40B4-BE49-F238E27FC236}">
                      <a16:creationId xmlns:a16="http://schemas.microsoft.com/office/drawing/2014/main" id="{7C22A0AF-5D1B-4FA0-94F4-5DF0433323A1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7" name="Groep 60">
                  <a:extLst>
                    <a:ext uri="{FF2B5EF4-FFF2-40B4-BE49-F238E27FC236}">
                      <a16:creationId xmlns:a16="http://schemas.microsoft.com/office/drawing/2014/main" id="{C2B263F6-0659-46E7-8BD2-2FECD8D30C1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08" name="Groep 61">
                    <a:extLst>
                      <a:ext uri="{FF2B5EF4-FFF2-40B4-BE49-F238E27FC236}">
                        <a16:creationId xmlns:a16="http://schemas.microsoft.com/office/drawing/2014/main" id="{1A4DB246-7EAB-479B-91DE-844DF49D353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12" name="Rechte verbindingslijn 65">
                      <a:extLst>
                        <a:ext uri="{FF2B5EF4-FFF2-40B4-BE49-F238E27FC236}">
                          <a16:creationId xmlns:a16="http://schemas.microsoft.com/office/drawing/2014/main" id="{90B85A1E-ABF1-4B46-BE09-60F6E46D5D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66">
                      <a:extLst>
                        <a:ext uri="{FF2B5EF4-FFF2-40B4-BE49-F238E27FC236}">
                          <a16:creationId xmlns:a16="http://schemas.microsoft.com/office/drawing/2014/main" id="{4340C350-D17B-47FB-B71B-158A2C64D3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67">
                      <a:extLst>
                        <a:ext uri="{FF2B5EF4-FFF2-40B4-BE49-F238E27FC236}">
                          <a16:creationId xmlns:a16="http://schemas.microsoft.com/office/drawing/2014/main" id="{AF7E40C6-F5C9-414C-8391-068374FB2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68">
                      <a:extLst>
                        <a:ext uri="{FF2B5EF4-FFF2-40B4-BE49-F238E27FC236}">
                          <a16:creationId xmlns:a16="http://schemas.microsoft.com/office/drawing/2014/main" id="{2E1243CC-0779-4DD9-A7EE-3782DB1CC4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69">
                      <a:extLst>
                        <a:ext uri="{FF2B5EF4-FFF2-40B4-BE49-F238E27FC236}">
                          <a16:creationId xmlns:a16="http://schemas.microsoft.com/office/drawing/2014/main" id="{65620B09-CE5C-4195-8A15-62F7C7D764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9" name="Groep 62">
                    <a:extLst>
                      <a:ext uri="{FF2B5EF4-FFF2-40B4-BE49-F238E27FC236}">
                        <a16:creationId xmlns:a16="http://schemas.microsoft.com/office/drawing/2014/main" id="{0BA514EC-D6D1-4E23-BA20-32E62672C2C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10" name="Rechthoek 63">
                      <a:extLst>
                        <a:ext uri="{FF2B5EF4-FFF2-40B4-BE49-F238E27FC236}">
                          <a16:creationId xmlns:a16="http://schemas.microsoft.com/office/drawing/2014/main" id="{1B3B8957-B879-44EB-AB43-FEF3F599ADE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1" name="Pijl: punthaak 64">
                      <a:extLst>
                        <a:ext uri="{FF2B5EF4-FFF2-40B4-BE49-F238E27FC236}">
                          <a16:creationId xmlns:a16="http://schemas.microsoft.com/office/drawing/2014/main" id="{0D76065C-99F2-4949-9AB5-A125E72527D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92" name="Groep 45">
                <a:extLst>
                  <a:ext uri="{FF2B5EF4-FFF2-40B4-BE49-F238E27FC236}">
                    <a16:creationId xmlns:a16="http://schemas.microsoft.com/office/drawing/2014/main" id="{7DD68FAB-FB30-4404-A77C-82DD13D6DDF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95" name="Rechthoek 48">
                  <a:extLst>
                    <a:ext uri="{FF2B5EF4-FFF2-40B4-BE49-F238E27FC236}">
                      <a16:creationId xmlns:a16="http://schemas.microsoft.com/office/drawing/2014/main" id="{F9C15F4C-37F3-43FF-9C29-72DED7AD992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6" name="Groep 49">
                  <a:extLst>
                    <a:ext uri="{FF2B5EF4-FFF2-40B4-BE49-F238E27FC236}">
                      <a16:creationId xmlns:a16="http://schemas.microsoft.com/office/drawing/2014/main" id="{126856C7-1080-4CF3-A8E8-DB45C3BB670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97" name="Groep 50">
                    <a:extLst>
                      <a:ext uri="{FF2B5EF4-FFF2-40B4-BE49-F238E27FC236}">
                        <a16:creationId xmlns:a16="http://schemas.microsoft.com/office/drawing/2014/main" id="{B54F0995-8E59-4923-8C43-8E6630C319B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01" name="Rechte verbindingslijn 54">
                      <a:extLst>
                        <a:ext uri="{FF2B5EF4-FFF2-40B4-BE49-F238E27FC236}">
                          <a16:creationId xmlns:a16="http://schemas.microsoft.com/office/drawing/2014/main" id="{07B339AB-142B-461D-BDD6-AAC8A4C58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55">
                      <a:extLst>
                        <a:ext uri="{FF2B5EF4-FFF2-40B4-BE49-F238E27FC236}">
                          <a16:creationId xmlns:a16="http://schemas.microsoft.com/office/drawing/2014/main" id="{11D16F66-2F79-4F7F-9D31-0AC67155B8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56">
                      <a:extLst>
                        <a:ext uri="{FF2B5EF4-FFF2-40B4-BE49-F238E27FC236}">
                          <a16:creationId xmlns:a16="http://schemas.microsoft.com/office/drawing/2014/main" id="{2F607FF1-04DB-4514-A967-D0A552360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57">
                      <a:extLst>
                        <a:ext uri="{FF2B5EF4-FFF2-40B4-BE49-F238E27FC236}">
                          <a16:creationId xmlns:a16="http://schemas.microsoft.com/office/drawing/2014/main" id="{D0055C53-795E-47C2-B285-108DCDC49F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58">
                      <a:extLst>
                        <a:ext uri="{FF2B5EF4-FFF2-40B4-BE49-F238E27FC236}">
                          <a16:creationId xmlns:a16="http://schemas.microsoft.com/office/drawing/2014/main" id="{0374BBDA-28BF-4884-9222-5591231C5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98" name="Groep 51">
                    <a:extLst>
                      <a:ext uri="{FF2B5EF4-FFF2-40B4-BE49-F238E27FC236}">
                        <a16:creationId xmlns:a16="http://schemas.microsoft.com/office/drawing/2014/main" id="{8D667792-E814-4D2A-AB28-808153F37F6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9" name="Rechthoek 52">
                      <a:extLst>
                        <a:ext uri="{FF2B5EF4-FFF2-40B4-BE49-F238E27FC236}">
                          <a16:creationId xmlns:a16="http://schemas.microsoft.com/office/drawing/2014/main" id="{6CD2EA56-2E55-460A-96B2-FDEE0FE126F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Pijl: punthaak 53">
                      <a:extLst>
                        <a:ext uri="{FF2B5EF4-FFF2-40B4-BE49-F238E27FC236}">
                          <a16:creationId xmlns:a16="http://schemas.microsoft.com/office/drawing/2014/main" id="{04F9FECB-5EC6-4A59-AD4F-B1C2B327656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3" name="Rechthoek 46">
                <a:extLst>
                  <a:ext uri="{FF2B5EF4-FFF2-40B4-BE49-F238E27FC236}">
                    <a16:creationId xmlns:a16="http://schemas.microsoft.com/office/drawing/2014/main" id="{540C375F-8047-4AD1-A148-DF32A54F523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94" name="Rechthoek 47">
                <a:extLst>
                  <a:ext uri="{FF2B5EF4-FFF2-40B4-BE49-F238E27FC236}">
                    <a16:creationId xmlns:a16="http://schemas.microsoft.com/office/drawing/2014/main" id="{44F40AD2-4594-4B06-907F-DFEA2AAC07B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72" name="Rechte verbindingslijn 25">
              <a:extLst>
                <a:ext uri="{FF2B5EF4-FFF2-40B4-BE49-F238E27FC236}">
                  <a16:creationId xmlns:a16="http://schemas.microsoft.com/office/drawing/2014/main" id="{6FD99A5D-EDB1-45EB-8786-BA51304E80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3" name="Rechthoek 26">
              <a:extLst>
                <a:ext uri="{FF2B5EF4-FFF2-40B4-BE49-F238E27FC236}">
                  <a16:creationId xmlns:a16="http://schemas.microsoft.com/office/drawing/2014/main" id="{983F8E41-FA08-4F2F-8002-6CB6D11B8F21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74" name="Ovaal 27">
              <a:extLst>
                <a:ext uri="{FF2B5EF4-FFF2-40B4-BE49-F238E27FC236}">
                  <a16:creationId xmlns:a16="http://schemas.microsoft.com/office/drawing/2014/main" id="{2CFA70F0-BD7B-4649-A94D-3A9BAC320AD1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5" name="Rechthoek 28">
              <a:extLst>
                <a:ext uri="{FF2B5EF4-FFF2-40B4-BE49-F238E27FC236}">
                  <a16:creationId xmlns:a16="http://schemas.microsoft.com/office/drawing/2014/main" id="{3A6EC9A7-57DE-4A00-B73D-2CB87A57EA51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76" name="Ovaal 29">
              <a:extLst>
                <a:ext uri="{FF2B5EF4-FFF2-40B4-BE49-F238E27FC236}">
                  <a16:creationId xmlns:a16="http://schemas.microsoft.com/office/drawing/2014/main" id="{2D47B0E8-CA8D-4D08-8237-683BEFC54C20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77" name="Rechthoek 30">
              <a:extLst>
                <a:ext uri="{FF2B5EF4-FFF2-40B4-BE49-F238E27FC236}">
                  <a16:creationId xmlns:a16="http://schemas.microsoft.com/office/drawing/2014/main" id="{43191F7D-1D8C-4FB3-A669-03EDE63A62D0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78" name="Ovaal 31">
              <a:extLst>
                <a:ext uri="{FF2B5EF4-FFF2-40B4-BE49-F238E27FC236}">
                  <a16:creationId xmlns:a16="http://schemas.microsoft.com/office/drawing/2014/main" id="{2E6C836B-6246-4FE6-9164-1D81D2768ECA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9" name="Rechthoek 32">
              <a:extLst>
                <a:ext uri="{FF2B5EF4-FFF2-40B4-BE49-F238E27FC236}">
                  <a16:creationId xmlns:a16="http://schemas.microsoft.com/office/drawing/2014/main" id="{884001EF-8147-4E3D-A8D9-136A4062F6A6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80" name="Ovaal 33">
              <a:extLst>
                <a:ext uri="{FF2B5EF4-FFF2-40B4-BE49-F238E27FC236}">
                  <a16:creationId xmlns:a16="http://schemas.microsoft.com/office/drawing/2014/main" id="{A95BD300-3E90-4687-87B8-BAEAB6F4C7F5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81" name="Rechthoek 34">
              <a:extLst>
                <a:ext uri="{FF2B5EF4-FFF2-40B4-BE49-F238E27FC236}">
                  <a16:creationId xmlns:a16="http://schemas.microsoft.com/office/drawing/2014/main" id="{7948EB7B-5AC3-4F18-BC0E-04A4F62D4E43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82" name="Rechthoek 35">
              <a:extLst>
                <a:ext uri="{FF2B5EF4-FFF2-40B4-BE49-F238E27FC236}">
                  <a16:creationId xmlns:a16="http://schemas.microsoft.com/office/drawing/2014/main" id="{B202B01B-69C0-4095-A295-809BBBC944D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666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th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3200"/>
            <a:ext cx="3888976" cy="1044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42F5A-B739-4D09-AE96-4FA2126A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702F9-2633-45B7-B216-9CA3815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Logo_Groen_Zwart">
            <a:extLst>
              <a:ext uri="{FF2B5EF4-FFF2-40B4-BE49-F238E27FC236}">
                <a16:creationId xmlns:a16="http://schemas.microsoft.com/office/drawing/2014/main" id="{6F5EA833-BE68-4601-904D-23DD41FB8C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0"/>
            <a:ext cx="3888976" cy="40407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EA4C1A-C411-42B4-9F3B-8800ADA34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95160" y="0"/>
            <a:ext cx="7396840" cy="6858000"/>
          </a:xfrm>
          <a:custGeom>
            <a:avLst/>
            <a:gdLst>
              <a:gd name="connsiteX0" fmla="*/ 241300 w 6337301"/>
              <a:gd name="connsiteY0" fmla="*/ 0 h 6858000"/>
              <a:gd name="connsiteX1" fmla="*/ 6337301 w 6337301"/>
              <a:gd name="connsiteY1" fmla="*/ 0 h 6858000"/>
              <a:gd name="connsiteX2" fmla="*/ 6337301 w 6337301"/>
              <a:gd name="connsiteY2" fmla="*/ 6858000 h 6858000"/>
              <a:gd name="connsiteX3" fmla="*/ 241300 w 6337301"/>
              <a:gd name="connsiteY3" fmla="*/ 6858000 h 6858000"/>
              <a:gd name="connsiteX4" fmla="*/ 241300 w 6337301"/>
              <a:gd name="connsiteY4" fmla="*/ 1525524 h 6858000"/>
              <a:gd name="connsiteX5" fmla="*/ 16592 w 6337301"/>
              <a:gd name="connsiteY5" fmla="*/ 1249809 h 6858000"/>
              <a:gd name="connsiteX6" fmla="*/ 0 w 6337301"/>
              <a:gd name="connsiteY6" fmla="*/ 1248137 h 6858000"/>
              <a:gd name="connsiteX7" fmla="*/ 0 w 6337301"/>
              <a:gd name="connsiteY7" fmla="*/ 1240047 h 6858000"/>
              <a:gd name="connsiteX8" fmla="*/ 16592 w 6337301"/>
              <a:gd name="connsiteY8" fmla="*/ 1238375 h 6858000"/>
              <a:gd name="connsiteX9" fmla="*/ 241300 w 6337301"/>
              <a:gd name="connsiteY9" fmla="*/ 9626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37301" h="6858000">
                <a:moveTo>
                  <a:pt x="241300" y="0"/>
                </a:moveTo>
                <a:lnTo>
                  <a:pt x="6337301" y="0"/>
                </a:lnTo>
                <a:lnTo>
                  <a:pt x="6337301" y="6858000"/>
                </a:lnTo>
                <a:lnTo>
                  <a:pt x="241300" y="6858000"/>
                </a:lnTo>
                <a:lnTo>
                  <a:pt x="241300" y="1525524"/>
                </a:lnTo>
                <a:cubicBezTo>
                  <a:pt x="241300" y="1389507"/>
                  <a:pt x="144844" y="1276049"/>
                  <a:pt x="16592" y="1249809"/>
                </a:cubicBezTo>
                <a:lnTo>
                  <a:pt x="0" y="1248137"/>
                </a:lnTo>
                <a:lnTo>
                  <a:pt x="0" y="1240047"/>
                </a:lnTo>
                <a:lnTo>
                  <a:pt x="16592" y="1238375"/>
                </a:lnTo>
                <a:cubicBezTo>
                  <a:pt x="144844" y="1212136"/>
                  <a:pt x="241300" y="1098677"/>
                  <a:pt x="241300" y="96266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7EFB8E-21D4-45E1-906F-7E34B9A36A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561138" y="5589088"/>
            <a:ext cx="1080000" cy="1080000"/>
          </a:xfrm>
          <a:custGeom>
            <a:avLst/>
            <a:gdLst>
              <a:gd name="connsiteX0" fmla="*/ 165988 w 1016794"/>
              <a:gd name="connsiteY0" fmla="*/ 0 h 995909"/>
              <a:gd name="connsiteX1" fmla="*/ 850806 w 1016794"/>
              <a:gd name="connsiteY1" fmla="*/ 0 h 995909"/>
              <a:gd name="connsiteX2" fmla="*/ 1016794 w 1016794"/>
              <a:gd name="connsiteY2" fmla="*/ 165988 h 995909"/>
              <a:gd name="connsiteX3" fmla="*/ 1016794 w 1016794"/>
              <a:gd name="connsiteY3" fmla="*/ 829921 h 995909"/>
              <a:gd name="connsiteX4" fmla="*/ 850806 w 1016794"/>
              <a:gd name="connsiteY4" fmla="*/ 995909 h 995909"/>
              <a:gd name="connsiteX5" fmla="*/ 165988 w 1016794"/>
              <a:gd name="connsiteY5" fmla="*/ 995909 h 995909"/>
              <a:gd name="connsiteX6" fmla="*/ 0 w 1016794"/>
              <a:gd name="connsiteY6" fmla="*/ 829921 h 995909"/>
              <a:gd name="connsiteX7" fmla="*/ 0 w 1016794"/>
              <a:gd name="connsiteY7" fmla="*/ 165988 h 995909"/>
              <a:gd name="connsiteX8" fmla="*/ 165988 w 1016794"/>
              <a:gd name="connsiteY8" fmla="*/ 0 h 99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6794" h="995909">
                <a:moveTo>
                  <a:pt x="165988" y="0"/>
                </a:moveTo>
                <a:lnTo>
                  <a:pt x="850806" y="0"/>
                </a:lnTo>
                <a:cubicBezTo>
                  <a:pt x="942479" y="0"/>
                  <a:pt x="1016794" y="74315"/>
                  <a:pt x="1016794" y="165988"/>
                </a:cubicBezTo>
                <a:lnTo>
                  <a:pt x="1016794" y="829921"/>
                </a:lnTo>
                <a:cubicBezTo>
                  <a:pt x="1016794" y="921594"/>
                  <a:pt x="942479" y="995909"/>
                  <a:pt x="850806" y="995909"/>
                </a:cubicBezTo>
                <a:lnTo>
                  <a:pt x="165988" y="995909"/>
                </a:lnTo>
                <a:cubicBezTo>
                  <a:pt x="74315" y="995909"/>
                  <a:pt x="0" y="921594"/>
                  <a:pt x="0" y="829921"/>
                </a:cubicBezTo>
                <a:lnTo>
                  <a:pt x="0" y="165988"/>
                </a:lnTo>
                <a:cubicBezTo>
                  <a:pt x="0" y="74315"/>
                  <a:pt x="74315" y="0"/>
                  <a:pt x="16598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grpSp>
        <p:nvGrpSpPr>
          <p:cNvPr id="59" name="Instruction">
            <a:extLst>
              <a:ext uri="{FF2B5EF4-FFF2-40B4-BE49-F238E27FC236}">
                <a16:creationId xmlns:a16="http://schemas.microsoft.com/office/drawing/2014/main" id="{6AE57E63-67EE-4650-80F8-EA7AE5153529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60" name="Rechte verbindingslijn 11">
              <a:extLst>
                <a:ext uri="{FF2B5EF4-FFF2-40B4-BE49-F238E27FC236}">
                  <a16:creationId xmlns:a16="http://schemas.microsoft.com/office/drawing/2014/main" id="{864B2ED1-AC5C-4D91-A622-E337453ED7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1" name="Rechthoek 21">
              <a:extLst>
                <a:ext uri="{FF2B5EF4-FFF2-40B4-BE49-F238E27FC236}">
                  <a16:creationId xmlns:a16="http://schemas.microsoft.com/office/drawing/2014/main" id="{1B530071-9F29-48C5-8221-79ACD16C01A3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2" name="Ovaal 22">
              <a:extLst>
                <a:ext uri="{FF2B5EF4-FFF2-40B4-BE49-F238E27FC236}">
                  <a16:creationId xmlns:a16="http://schemas.microsoft.com/office/drawing/2014/main" id="{7372D8FB-AD88-45C2-8F39-2C2C5BF8B804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63" name="Rechte verbindingslijn 23">
              <a:extLst>
                <a:ext uri="{FF2B5EF4-FFF2-40B4-BE49-F238E27FC236}">
                  <a16:creationId xmlns:a16="http://schemas.microsoft.com/office/drawing/2014/main" id="{1D6BCAD1-E843-4719-B1BE-89AEF493F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4" name="Groep 24">
              <a:extLst>
                <a:ext uri="{FF2B5EF4-FFF2-40B4-BE49-F238E27FC236}">
                  <a16:creationId xmlns:a16="http://schemas.microsoft.com/office/drawing/2014/main" id="{804F5577-A6CD-4BBB-941A-88FAC1A353A5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76" name="Rechthoek 36">
                <a:extLst>
                  <a:ext uri="{FF2B5EF4-FFF2-40B4-BE49-F238E27FC236}">
                    <a16:creationId xmlns:a16="http://schemas.microsoft.com/office/drawing/2014/main" id="{A0A913B6-CFAF-448E-829A-346C5A688B3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77" name="Rechte verbindingslijn 37">
                <a:extLst>
                  <a:ext uri="{FF2B5EF4-FFF2-40B4-BE49-F238E27FC236}">
                    <a16:creationId xmlns:a16="http://schemas.microsoft.com/office/drawing/2014/main" id="{C722F557-0C25-4A8F-8834-56BF743C20A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38">
                <a:extLst>
                  <a:ext uri="{FF2B5EF4-FFF2-40B4-BE49-F238E27FC236}">
                    <a16:creationId xmlns:a16="http://schemas.microsoft.com/office/drawing/2014/main" id="{FA77D058-725E-48EC-BE4C-733C4E9466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hthoek 39">
                <a:extLst>
                  <a:ext uri="{FF2B5EF4-FFF2-40B4-BE49-F238E27FC236}">
                    <a16:creationId xmlns:a16="http://schemas.microsoft.com/office/drawing/2014/main" id="{615F4AD0-E363-4C4D-88C6-C740422B49E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0" name="Groep 40">
                <a:extLst>
                  <a:ext uri="{FF2B5EF4-FFF2-40B4-BE49-F238E27FC236}">
                    <a16:creationId xmlns:a16="http://schemas.microsoft.com/office/drawing/2014/main" id="{52BDBD78-3317-474D-8267-D1FD7FD3A852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19" name="Groep 79">
                  <a:extLst>
                    <a:ext uri="{FF2B5EF4-FFF2-40B4-BE49-F238E27FC236}">
                      <a16:creationId xmlns:a16="http://schemas.microsoft.com/office/drawing/2014/main" id="{43F58A01-F196-4DFA-9797-542438C8978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23" name="Rechte verbindingslijn 83">
                    <a:extLst>
                      <a:ext uri="{FF2B5EF4-FFF2-40B4-BE49-F238E27FC236}">
                        <a16:creationId xmlns:a16="http://schemas.microsoft.com/office/drawing/2014/main" id="{4F0FE432-25AB-48B0-BC56-23F131BC91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84">
                    <a:extLst>
                      <a:ext uri="{FF2B5EF4-FFF2-40B4-BE49-F238E27FC236}">
                        <a16:creationId xmlns:a16="http://schemas.microsoft.com/office/drawing/2014/main" id="{D5E7CE96-E44E-4E29-8708-46A3C74F4A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85">
                    <a:extLst>
                      <a:ext uri="{FF2B5EF4-FFF2-40B4-BE49-F238E27FC236}">
                        <a16:creationId xmlns:a16="http://schemas.microsoft.com/office/drawing/2014/main" id="{2ED86B5D-B2DF-4A6A-B18F-9CDA91AF5E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86">
                    <a:extLst>
                      <a:ext uri="{FF2B5EF4-FFF2-40B4-BE49-F238E27FC236}">
                        <a16:creationId xmlns:a16="http://schemas.microsoft.com/office/drawing/2014/main" id="{FFB960AA-F42C-436D-88D8-91510B2CBE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87">
                    <a:extLst>
                      <a:ext uri="{FF2B5EF4-FFF2-40B4-BE49-F238E27FC236}">
                        <a16:creationId xmlns:a16="http://schemas.microsoft.com/office/drawing/2014/main" id="{1A1557BA-10B8-46BA-9500-FFD4829999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20" name="Groep 80">
                  <a:extLst>
                    <a:ext uri="{FF2B5EF4-FFF2-40B4-BE49-F238E27FC236}">
                      <a16:creationId xmlns:a16="http://schemas.microsoft.com/office/drawing/2014/main" id="{9B327594-8F15-4A72-AFB2-09EBE07E5EB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21" name="Rechthoek 81">
                    <a:extLst>
                      <a:ext uri="{FF2B5EF4-FFF2-40B4-BE49-F238E27FC236}">
                        <a16:creationId xmlns:a16="http://schemas.microsoft.com/office/drawing/2014/main" id="{C260BB7C-FE52-48C8-8395-D39F265153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Pijl: punthaak 82">
                    <a:extLst>
                      <a:ext uri="{FF2B5EF4-FFF2-40B4-BE49-F238E27FC236}">
                        <a16:creationId xmlns:a16="http://schemas.microsoft.com/office/drawing/2014/main" id="{853526AC-A6A2-45FE-9307-46B962C5D34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81" name="Groep 41">
                <a:extLst>
                  <a:ext uri="{FF2B5EF4-FFF2-40B4-BE49-F238E27FC236}">
                    <a16:creationId xmlns:a16="http://schemas.microsoft.com/office/drawing/2014/main" id="{96A95F34-9E79-4288-9234-E657854F5A32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10" name="Groep 70">
                  <a:extLst>
                    <a:ext uri="{FF2B5EF4-FFF2-40B4-BE49-F238E27FC236}">
                      <a16:creationId xmlns:a16="http://schemas.microsoft.com/office/drawing/2014/main" id="{1216AFD3-E841-45A4-8E7C-66C57C75D7D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14" name="Rechte verbindingslijn 74">
                    <a:extLst>
                      <a:ext uri="{FF2B5EF4-FFF2-40B4-BE49-F238E27FC236}">
                        <a16:creationId xmlns:a16="http://schemas.microsoft.com/office/drawing/2014/main" id="{A3A72466-045D-427F-801C-42D2CB99C9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75">
                    <a:extLst>
                      <a:ext uri="{FF2B5EF4-FFF2-40B4-BE49-F238E27FC236}">
                        <a16:creationId xmlns:a16="http://schemas.microsoft.com/office/drawing/2014/main" id="{FE522DD5-8DF8-4168-9847-126CB17FB1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76">
                    <a:extLst>
                      <a:ext uri="{FF2B5EF4-FFF2-40B4-BE49-F238E27FC236}">
                        <a16:creationId xmlns:a16="http://schemas.microsoft.com/office/drawing/2014/main" id="{3E48343C-E2F4-4D5A-B3A7-DB3E56092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77">
                    <a:extLst>
                      <a:ext uri="{FF2B5EF4-FFF2-40B4-BE49-F238E27FC236}">
                        <a16:creationId xmlns:a16="http://schemas.microsoft.com/office/drawing/2014/main" id="{AF12FC03-ED51-471A-B409-5B94D31027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78">
                    <a:extLst>
                      <a:ext uri="{FF2B5EF4-FFF2-40B4-BE49-F238E27FC236}">
                        <a16:creationId xmlns:a16="http://schemas.microsoft.com/office/drawing/2014/main" id="{A2022CE2-DAE1-42E6-BB71-C6981F3049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1" name="Groep 71">
                  <a:extLst>
                    <a:ext uri="{FF2B5EF4-FFF2-40B4-BE49-F238E27FC236}">
                      <a16:creationId xmlns:a16="http://schemas.microsoft.com/office/drawing/2014/main" id="{36598F80-7253-4995-901C-17BE36E30CC9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2" name="Rechthoek 72">
                    <a:extLst>
                      <a:ext uri="{FF2B5EF4-FFF2-40B4-BE49-F238E27FC236}">
                        <a16:creationId xmlns:a16="http://schemas.microsoft.com/office/drawing/2014/main" id="{33247EB9-E6AA-497F-BA92-3316C59309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Pijl: punthaak 73">
                    <a:extLst>
                      <a:ext uri="{FF2B5EF4-FFF2-40B4-BE49-F238E27FC236}">
                        <a16:creationId xmlns:a16="http://schemas.microsoft.com/office/drawing/2014/main" id="{241BCA62-DE6E-4D65-B7A7-2ADEBFF36D9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2" name="Rechte verbindingslijn 42">
                <a:extLst>
                  <a:ext uri="{FF2B5EF4-FFF2-40B4-BE49-F238E27FC236}">
                    <a16:creationId xmlns:a16="http://schemas.microsoft.com/office/drawing/2014/main" id="{A5845F2D-5EAF-4171-982D-3B90D66EB7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83" name="Rechte verbindingslijn 43">
                <a:extLst>
                  <a:ext uri="{FF2B5EF4-FFF2-40B4-BE49-F238E27FC236}">
                    <a16:creationId xmlns:a16="http://schemas.microsoft.com/office/drawing/2014/main" id="{F5E28804-0995-412A-BB4F-B4446B0ED6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84" name="Groep 44">
                <a:extLst>
                  <a:ext uri="{FF2B5EF4-FFF2-40B4-BE49-F238E27FC236}">
                    <a16:creationId xmlns:a16="http://schemas.microsoft.com/office/drawing/2014/main" id="{E2699712-C5B9-43AB-9547-8989A73EF8A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99" name="Rechthoek 59">
                  <a:extLst>
                    <a:ext uri="{FF2B5EF4-FFF2-40B4-BE49-F238E27FC236}">
                      <a16:creationId xmlns:a16="http://schemas.microsoft.com/office/drawing/2014/main" id="{A08B62F4-FDCA-44AC-8FE4-B4B65680529F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0" name="Groep 60">
                  <a:extLst>
                    <a:ext uri="{FF2B5EF4-FFF2-40B4-BE49-F238E27FC236}">
                      <a16:creationId xmlns:a16="http://schemas.microsoft.com/office/drawing/2014/main" id="{C411FE9E-459B-468D-895F-97FA1A0B642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01" name="Groep 61">
                    <a:extLst>
                      <a:ext uri="{FF2B5EF4-FFF2-40B4-BE49-F238E27FC236}">
                        <a16:creationId xmlns:a16="http://schemas.microsoft.com/office/drawing/2014/main" id="{D73DECCA-9E28-46AC-983A-39721EF1AC8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05" name="Rechte verbindingslijn 65">
                      <a:extLst>
                        <a:ext uri="{FF2B5EF4-FFF2-40B4-BE49-F238E27FC236}">
                          <a16:creationId xmlns:a16="http://schemas.microsoft.com/office/drawing/2014/main" id="{079A0579-FDB7-4995-BB78-DE0C24980B1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66">
                      <a:extLst>
                        <a:ext uri="{FF2B5EF4-FFF2-40B4-BE49-F238E27FC236}">
                          <a16:creationId xmlns:a16="http://schemas.microsoft.com/office/drawing/2014/main" id="{0F1555E8-8D77-45A2-972D-48FFC37023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67">
                      <a:extLst>
                        <a:ext uri="{FF2B5EF4-FFF2-40B4-BE49-F238E27FC236}">
                          <a16:creationId xmlns:a16="http://schemas.microsoft.com/office/drawing/2014/main" id="{1DFA93EE-78CF-449A-B286-C34B044C1B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68">
                      <a:extLst>
                        <a:ext uri="{FF2B5EF4-FFF2-40B4-BE49-F238E27FC236}">
                          <a16:creationId xmlns:a16="http://schemas.microsoft.com/office/drawing/2014/main" id="{1BD5234B-1DCA-4411-A67D-21F7C3E5C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69">
                      <a:extLst>
                        <a:ext uri="{FF2B5EF4-FFF2-40B4-BE49-F238E27FC236}">
                          <a16:creationId xmlns:a16="http://schemas.microsoft.com/office/drawing/2014/main" id="{44D48DE4-A94E-4F3C-B58D-7D37FE69D8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2" name="Groep 62">
                    <a:extLst>
                      <a:ext uri="{FF2B5EF4-FFF2-40B4-BE49-F238E27FC236}">
                        <a16:creationId xmlns:a16="http://schemas.microsoft.com/office/drawing/2014/main" id="{C861E5E2-1F33-4D3E-A8BC-DEA30D53EA5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03" name="Rechthoek 63">
                      <a:extLst>
                        <a:ext uri="{FF2B5EF4-FFF2-40B4-BE49-F238E27FC236}">
                          <a16:creationId xmlns:a16="http://schemas.microsoft.com/office/drawing/2014/main" id="{32FDD9E8-8B1B-4A27-87F8-FC9C23CE40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Pijl: punthaak 64">
                      <a:extLst>
                        <a:ext uri="{FF2B5EF4-FFF2-40B4-BE49-F238E27FC236}">
                          <a16:creationId xmlns:a16="http://schemas.microsoft.com/office/drawing/2014/main" id="{F5EED2B0-B9E0-4F38-990B-22A9BCD2930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5" name="Groep 45">
                <a:extLst>
                  <a:ext uri="{FF2B5EF4-FFF2-40B4-BE49-F238E27FC236}">
                    <a16:creationId xmlns:a16="http://schemas.microsoft.com/office/drawing/2014/main" id="{7FE5CE8F-3E8F-4170-93F3-6039366AE17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88" name="Rechthoek 48">
                  <a:extLst>
                    <a:ext uri="{FF2B5EF4-FFF2-40B4-BE49-F238E27FC236}">
                      <a16:creationId xmlns:a16="http://schemas.microsoft.com/office/drawing/2014/main" id="{E633A7F4-3430-4450-9DFE-3A9AF9451353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9" name="Groep 49">
                  <a:extLst>
                    <a:ext uri="{FF2B5EF4-FFF2-40B4-BE49-F238E27FC236}">
                      <a16:creationId xmlns:a16="http://schemas.microsoft.com/office/drawing/2014/main" id="{43212DD3-75C9-4174-8B54-C3C3F592409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90" name="Groep 50">
                    <a:extLst>
                      <a:ext uri="{FF2B5EF4-FFF2-40B4-BE49-F238E27FC236}">
                        <a16:creationId xmlns:a16="http://schemas.microsoft.com/office/drawing/2014/main" id="{D6C0B36C-AF4A-4F15-B94A-4258A4A52A4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94" name="Rechte verbindingslijn 54">
                      <a:extLst>
                        <a:ext uri="{FF2B5EF4-FFF2-40B4-BE49-F238E27FC236}">
                          <a16:creationId xmlns:a16="http://schemas.microsoft.com/office/drawing/2014/main" id="{FB063982-F23B-4453-9731-3183920F11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55">
                      <a:extLst>
                        <a:ext uri="{FF2B5EF4-FFF2-40B4-BE49-F238E27FC236}">
                          <a16:creationId xmlns:a16="http://schemas.microsoft.com/office/drawing/2014/main" id="{9FD3F0DB-DFD5-464A-A9F8-318C97F98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56">
                      <a:extLst>
                        <a:ext uri="{FF2B5EF4-FFF2-40B4-BE49-F238E27FC236}">
                          <a16:creationId xmlns:a16="http://schemas.microsoft.com/office/drawing/2014/main" id="{68BCD5A1-A41A-4D36-8A20-8AB230B083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57">
                      <a:extLst>
                        <a:ext uri="{FF2B5EF4-FFF2-40B4-BE49-F238E27FC236}">
                          <a16:creationId xmlns:a16="http://schemas.microsoft.com/office/drawing/2014/main" id="{A9E6AB8C-EA54-43DC-B52F-CEE123B308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58">
                      <a:extLst>
                        <a:ext uri="{FF2B5EF4-FFF2-40B4-BE49-F238E27FC236}">
                          <a16:creationId xmlns:a16="http://schemas.microsoft.com/office/drawing/2014/main" id="{FFA4142C-EECA-4D23-9162-6F579D7822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91" name="Groep 51">
                    <a:extLst>
                      <a:ext uri="{FF2B5EF4-FFF2-40B4-BE49-F238E27FC236}">
                        <a16:creationId xmlns:a16="http://schemas.microsoft.com/office/drawing/2014/main" id="{F902FF3C-38D3-4940-8314-344F928D9FC0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2" name="Rechthoek 52">
                      <a:extLst>
                        <a:ext uri="{FF2B5EF4-FFF2-40B4-BE49-F238E27FC236}">
                          <a16:creationId xmlns:a16="http://schemas.microsoft.com/office/drawing/2014/main" id="{A40C01E1-B9F5-4235-85EA-E6C0F2C5EEC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3" name="Pijl: punthaak 53">
                      <a:extLst>
                        <a:ext uri="{FF2B5EF4-FFF2-40B4-BE49-F238E27FC236}">
                          <a16:creationId xmlns:a16="http://schemas.microsoft.com/office/drawing/2014/main" id="{18881F1D-51F4-476F-8168-94F82A35F86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6" name="Rechthoek 46">
                <a:extLst>
                  <a:ext uri="{FF2B5EF4-FFF2-40B4-BE49-F238E27FC236}">
                    <a16:creationId xmlns:a16="http://schemas.microsoft.com/office/drawing/2014/main" id="{06872370-0B21-4AFA-B350-6B191188091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87" name="Rechthoek 47">
                <a:extLst>
                  <a:ext uri="{FF2B5EF4-FFF2-40B4-BE49-F238E27FC236}">
                    <a16:creationId xmlns:a16="http://schemas.microsoft.com/office/drawing/2014/main" id="{7EBF6AA2-B683-44DD-B121-90E5EE68F915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65" name="Rechte verbindingslijn 25">
              <a:extLst>
                <a:ext uri="{FF2B5EF4-FFF2-40B4-BE49-F238E27FC236}">
                  <a16:creationId xmlns:a16="http://schemas.microsoft.com/office/drawing/2014/main" id="{E09C29AE-88F7-4343-9DB4-745105851A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6" name="Rechthoek 26">
              <a:extLst>
                <a:ext uri="{FF2B5EF4-FFF2-40B4-BE49-F238E27FC236}">
                  <a16:creationId xmlns:a16="http://schemas.microsoft.com/office/drawing/2014/main" id="{6B394F6A-EB15-478C-B699-A4CB78CBF46D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67" name="Ovaal 27">
              <a:extLst>
                <a:ext uri="{FF2B5EF4-FFF2-40B4-BE49-F238E27FC236}">
                  <a16:creationId xmlns:a16="http://schemas.microsoft.com/office/drawing/2014/main" id="{2CB7FAAA-2B80-4992-8D78-7F5E3A799F6B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8" name="Rechthoek 28">
              <a:extLst>
                <a:ext uri="{FF2B5EF4-FFF2-40B4-BE49-F238E27FC236}">
                  <a16:creationId xmlns:a16="http://schemas.microsoft.com/office/drawing/2014/main" id="{EB4F3B80-F52B-4428-BE0D-8583649C4B8A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69" name="Ovaal 29">
              <a:extLst>
                <a:ext uri="{FF2B5EF4-FFF2-40B4-BE49-F238E27FC236}">
                  <a16:creationId xmlns:a16="http://schemas.microsoft.com/office/drawing/2014/main" id="{5B3DD1C1-2AC6-40A4-8407-20489A10C9A6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70" name="Rechthoek 30">
              <a:extLst>
                <a:ext uri="{FF2B5EF4-FFF2-40B4-BE49-F238E27FC236}">
                  <a16:creationId xmlns:a16="http://schemas.microsoft.com/office/drawing/2014/main" id="{A3832E00-87B1-4DC2-940A-77351F72DCC3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71" name="Ovaal 31">
              <a:extLst>
                <a:ext uri="{FF2B5EF4-FFF2-40B4-BE49-F238E27FC236}">
                  <a16:creationId xmlns:a16="http://schemas.microsoft.com/office/drawing/2014/main" id="{64D873B4-5628-4858-AD33-2C39E9042891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2" name="Rechthoek 32">
              <a:extLst>
                <a:ext uri="{FF2B5EF4-FFF2-40B4-BE49-F238E27FC236}">
                  <a16:creationId xmlns:a16="http://schemas.microsoft.com/office/drawing/2014/main" id="{92081676-B0FA-426B-A96B-283795BB536B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73" name="Ovaal 33">
              <a:extLst>
                <a:ext uri="{FF2B5EF4-FFF2-40B4-BE49-F238E27FC236}">
                  <a16:creationId xmlns:a16="http://schemas.microsoft.com/office/drawing/2014/main" id="{A11BF4E0-3001-4579-92E1-056E43BF5F17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74" name="Rechthoek 34">
              <a:extLst>
                <a:ext uri="{FF2B5EF4-FFF2-40B4-BE49-F238E27FC236}">
                  <a16:creationId xmlns:a16="http://schemas.microsoft.com/office/drawing/2014/main" id="{7425C0AE-2ADF-47C1-8A8D-04DABD4C8C80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75" name="Rechthoek 35">
              <a:extLst>
                <a:ext uri="{FF2B5EF4-FFF2-40B4-BE49-F238E27FC236}">
                  <a16:creationId xmlns:a16="http://schemas.microsoft.com/office/drawing/2014/main" id="{D52D86E3-EA4F-4DEC-AE02-F6DC6F0E9555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15B5BF8-BAA2-43FB-A517-4D0CF7ACB47A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F4A24E5-667A-4E7F-B562-A6DD9C63FFDD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35D14EB6-216D-45B4-AE23-15DF27C9048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46" name="Instruction">
                <a:extLst>
                  <a:ext uri="{FF2B5EF4-FFF2-40B4-BE49-F238E27FC236}">
                    <a16:creationId xmlns:a16="http://schemas.microsoft.com/office/drawing/2014/main" id="{0AA091A4-9975-4CAE-B293-5B23EFADFA98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47" name="Rechthoek 68">
                  <a:extLst>
                    <a:ext uri="{FF2B5EF4-FFF2-40B4-BE49-F238E27FC236}">
                      <a16:creationId xmlns:a16="http://schemas.microsoft.com/office/drawing/2014/main" id="{2FDF339E-68D6-4B8A-A7EF-33BD112F941F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48" name="Ovaal 69">
                  <a:extLst>
                    <a:ext uri="{FF2B5EF4-FFF2-40B4-BE49-F238E27FC236}">
                      <a16:creationId xmlns:a16="http://schemas.microsoft.com/office/drawing/2014/main" id="{07831180-4A50-4C8C-8EEC-C1598988DEFC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149" name="Rechte verbindingslijn 70">
                  <a:extLst>
                    <a:ext uri="{FF2B5EF4-FFF2-40B4-BE49-F238E27FC236}">
                      <a16:creationId xmlns:a16="http://schemas.microsoft.com/office/drawing/2014/main" id="{0EE68BB0-2403-449D-BDB5-F2832A6F6D8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150" name="Rechte verbindingslijn 71">
                  <a:extLst>
                    <a:ext uri="{FF2B5EF4-FFF2-40B4-BE49-F238E27FC236}">
                      <a16:creationId xmlns:a16="http://schemas.microsoft.com/office/drawing/2014/main" id="{8162BA81-B327-4A7C-9977-963450481E7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51" name="Rechthoek 72">
                  <a:extLst>
                    <a:ext uri="{FF2B5EF4-FFF2-40B4-BE49-F238E27FC236}">
                      <a16:creationId xmlns:a16="http://schemas.microsoft.com/office/drawing/2014/main" id="{6CB68D4F-F13F-477D-B269-07FBC8939025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152" name="Rechte verbindingslijn 73">
                  <a:extLst>
                    <a:ext uri="{FF2B5EF4-FFF2-40B4-BE49-F238E27FC236}">
                      <a16:creationId xmlns:a16="http://schemas.microsoft.com/office/drawing/2014/main" id="{0719F846-ECBC-4301-B715-9F53211465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53" name="Ovaal 74">
                  <a:extLst>
                    <a:ext uri="{FF2B5EF4-FFF2-40B4-BE49-F238E27FC236}">
                      <a16:creationId xmlns:a16="http://schemas.microsoft.com/office/drawing/2014/main" id="{D20AFF89-F22B-48DD-A93B-7E9D65C8F8DD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154" name="Rechthoek 75">
                  <a:extLst>
                    <a:ext uri="{FF2B5EF4-FFF2-40B4-BE49-F238E27FC236}">
                      <a16:creationId xmlns:a16="http://schemas.microsoft.com/office/drawing/2014/main" id="{B604C28B-0551-4F7F-8E09-41B318C26EEA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55" name="Groep 76">
                  <a:extLst>
                    <a:ext uri="{FF2B5EF4-FFF2-40B4-BE49-F238E27FC236}">
                      <a16:creationId xmlns:a16="http://schemas.microsoft.com/office/drawing/2014/main" id="{3A48A8AE-6C01-4BD1-8716-4BDC2138D87B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89" name="Rechthoek 116">
                    <a:extLst>
                      <a:ext uri="{FF2B5EF4-FFF2-40B4-BE49-F238E27FC236}">
                        <a16:creationId xmlns:a16="http://schemas.microsoft.com/office/drawing/2014/main" id="{37B475C5-FD19-4B6D-904C-D40F809069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90" name="Rechte verbindingslijn 117">
                    <a:extLst>
                      <a:ext uri="{FF2B5EF4-FFF2-40B4-BE49-F238E27FC236}">
                        <a16:creationId xmlns:a16="http://schemas.microsoft.com/office/drawing/2014/main" id="{F25A6921-1A27-4F2A-A8E2-F3662EDDBB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91" name="Gelijkbenige driehoek 118">
                    <a:extLst>
                      <a:ext uri="{FF2B5EF4-FFF2-40B4-BE49-F238E27FC236}">
                        <a16:creationId xmlns:a16="http://schemas.microsoft.com/office/drawing/2014/main" id="{A31C67EA-58E8-4ABC-9DE5-2BAA317A3173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6" name="Groep 77">
                  <a:extLst>
                    <a:ext uri="{FF2B5EF4-FFF2-40B4-BE49-F238E27FC236}">
                      <a16:creationId xmlns:a16="http://schemas.microsoft.com/office/drawing/2014/main" id="{876786A8-AE5E-41C8-92F9-7DE8CD9C9762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83" name="Rechthoek 110">
                    <a:extLst>
                      <a:ext uri="{FF2B5EF4-FFF2-40B4-BE49-F238E27FC236}">
                        <a16:creationId xmlns:a16="http://schemas.microsoft.com/office/drawing/2014/main" id="{164AB830-F580-4405-9CF0-CCB5F9759E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Ovaal 111">
                    <a:extLst>
                      <a:ext uri="{FF2B5EF4-FFF2-40B4-BE49-F238E27FC236}">
                        <a16:creationId xmlns:a16="http://schemas.microsoft.com/office/drawing/2014/main" id="{09B549CE-D363-4C17-A40B-597F59AE41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Vrije vorm: vorm 112">
                    <a:extLst>
                      <a:ext uri="{FF2B5EF4-FFF2-40B4-BE49-F238E27FC236}">
                        <a16:creationId xmlns:a16="http://schemas.microsoft.com/office/drawing/2014/main" id="{35220F2E-3975-488C-8D66-F965401225E1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Rechthoek: afgeronde hoeken 113">
                    <a:extLst>
                      <a:ext uri="{FF2B5EF4-FFF2-40B4-BE49-F238E27FC236}">
                        <a16:creationId xmlns:a16="http://schemas.microsoft.com/office/drawing/2014/main" id="{FDFDB461-C663-4CB5-8863-E24DEECEAA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7" name="Rechte verbindingslijn 114">
                    <a:extLst>
                      <a:ext uri="{FF2B5EF4-FFF2-40B4-BE49-F238E27FC236}">
                        <a16:creationId xmlns:a16="http://schemas.microsoft.com/office/drawing/2014/main" id="{DC0F7940-F329-46F7-B39F-033266FA23C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8" name="Rechte verbindingslijn 115">
                    <a:extLst>
                      <a:ext uri="{FF2B5EF4-FFF2-40B4-BE49-F238E27FC236}">
                        <a16:creationId xmlns:a16="http://schemas.microsoft.com/office/drawing/2014/main" id="{26849E0B-2AF0-48F9-9D74-7A10BFC4E271}"/>
                      </a:ext>
                    </a:extLst>
                  </p:cNvPr>
                  <p:cNvCxnSpPr>
                    <a:cxnSpLocks/>
                    <a:stCxn id="186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57" name="Ovaal 78">
                  <a:extLst>
                    <a:ext uri="{FF2B5EF4-FFF2-40B4-BE49-F238E27FC236}">
                      <a16:creationId xmlns:a16="http://schemas.microsoft.com/office/drawing/2014/main" id="{860E7B80-F644-4227-A85A-8D8E60C098A9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158" name="Rechthoek 79">
                  <a:extLst>
                    <a:ext uri="{FF2B5EF4-FFF2-40B4-BE49-F238E27FC236}">
                      <a16:creationId xmlns:a16="http://schemas.microsoft.com/office/drawing/2014/main" id="{5DF9BA33-A3F2-4CE4-A80A-D3DE56947A3D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59" name="Rechte verbindingslijn 80">
                  <a:extLst>
                    <a:ext uri="{FF2B5EF4-FFF2-40B4-BE49-F238E27FC236}">
                      <a16:creationId xmlns:a16="http://schemas.microsoft.com/office/drawing/2014/main" id="{F9DB254C-FC44-4DD5-851E-1C27140F2F1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160" name="Groep 88">
                  <a:extLst>
                    <a:ext uri="{FF2B5EF4-FFF2-40B4-BE49-F238E27FC236}">
                      <a16:creationId xmlns:a16="http://schemas.microsoft.com/office/drawing/2014/main" id="{299BEEBD-D779-439E-97C8-647AEB3C51C1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162" name="Rechthoek 89">
                    <a:extLst>
                      <a:ext uri="{FF2B5EF4-FFF2-40B4-BE49-F238E27FC236}">
                        <a16:creationId xmlns:a16="http://schemas.microsoft.com/office/drawing/2014/main" id="{E77C53C6-9C7B-4F67-A1D6-F47D7411DD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3" name="Rechthoek 90">
                    <a:extLst>
                      <a:ext uri="{FF2B5EF4-FFF2-40B4-BE49-F238E27FC236}">
                        <a16:creationId xmlns:a16="http://schemas.microsoft.com/office/drawing/2014/main" id="{840A6E7A-81AD-4DEC-8630-64D714ECFF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64" name="Groep 91">
                    <a:extLst>
                      <a:ext uri="{FF2B5EF4-FFF2-40B4-BE49-F238E27FC236}">
                        <a16:creationId xmlns:a16="http://schemas.microsoft.com/office/drawing/2014/main" id="{92FA0646-86B5-4B47-8A38-82AC5803A2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77" name="Rechthoek: afgeronde hoeken 104">
                      <a:extLst>
                        <a:ext uri="{FF2B5EF4-FFF2-40B4-BE49-F238E27FC236}">
                          <a16:creationId xmlns:a16="http://schemas.microsoft.com/office/drawing/2014/main" id="{BE6DB5FD-1E40-4DB7-8E75-E55BA4984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8" name="Rechthoek 105">
                      <a:extLst>
                        <a:ext uri="{FF2B5EF4-FFF2-40B4-BE49-F238E27FC236}">
                          <a16:creationId xmlns:a16="http://schemas.microsoft.com/office/drawing/2014/main" id="{7D29348E-AC2F-4320-98C2-925530DCC2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9" name="Rechthoek 106">
                      <a:extLst>
                        <a:ext uri="{FF2B5EF4-FFF2-40B4-BE49-F238E27FC236}">
                          <a16:creationId xmlns:a16="http://schemas.microsoft.com/office/drawing/2014/main" id="{F857883C-A103-4B2E-B451-4E62BDA97A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0" name="Rechthoek 107">
                      <a:extLst>
                        <a:ext uri="{FF2B5EF4-FFF2-40B4-BE49-F238E27FC236}">
                          <a16:creationId xmlns:a16="http://schemas.microsoft.com/office/drawing/2014/main" id="{874268D3-E6DC-45EA-A757-C0F7E7C24B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1" name="Rechthoek 108">
                      <a:extLst>
                        <a:ext uri="{FF2B5EF4-FFF2-40B4-BE49-F238E27FC236}">
                          <a16:creationId xmlns:a16="http://schemas.microsoft.com/office/drawing/2014/main" id="{D19252B5-B836-48A1-850E-67C60787194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Rechthoek 109">
                      <a:extLst>
                        <a:ext uri="{FF2B5EF4-FFF2-40B4-BE49-F238E27FC236}">
                          <a16:creationId xmlns:a16="http://schemas.microsoft.com/office/drawing/2014/main" id="{5B2BD94F-DC6E-4320-B50F-11387E5AB36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5" name="Groep 92">
                    <a:extLst>
                      <a:ext uri="{FF2B5EF4-FFF2-40B4-BE49-F238E27FC236}">
                        <a16:creationId xmlns:a16="http://schemas.microsoft.com/office/drawing/2014/main" id="{A94A497C-F3A1-44FA-AB02-195DCEDD0DE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69" name="Groep 96">
                      <a:extLst>
                        <a:ext uri="{FF2B5EF4-FFF2-40B4-BE49-F238E27FC236}">
                          <a16:creationId xmlns:a16="http://schemas.microsoft.com/office/drawing/2014/main" id="{D9A7B1F4-1F37-4E89-84B5-F563BC3EAF5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71" name="Rechthoek: afgeronde hoeken 98">
                        <a:extLst>
                          <a:ext uri="{FF2B5EF4-FFF2-40B4-BE49-F238E27FC236}">
                            <a16:creationId xmlns:a16="http://schemas.microsoft.com/office/drawing/2014/main" id="{883D743C-E158-4746-8EC0-8693DD1C8C9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2" name="Rechthoek 99">
                        <a:extLst>
                          <a:ext uri="{FF2B5EF4-FFF2-40B4-BE49-F238E27FC236}">
                            <a16:creationId xmlns:a16="http://schemas.microsoft.com/office/drawing/2014/main" id="{A9B970C0-850E-4171-9792-3AC85F20D8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3" name="Rechthoek 100">
                        <a:extLst>
                          <a:ext uri="{FF2B5EF4-FFF2-40B4-BE49-F238E27FC236}">
                            <a16:creationId xmlns:a16="http://schemas.microsoft.com/office/drawing/2014/main" id="{AA96A40F-1EB3-4FC0-B352-C024FFF2076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Rechthoek 101">
                        <a:extLst>
                          <a:ext uri="{FF2B5EF4-FFF2-40B4-BE49-F238E27FC236}">
                            <a16:creationId xmlns:a16="http://schemas.microsoft.com/office/drawing/2014/main" id="{A39AAEFD-58F5-4793-863F-CADC8F972AE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5" name="Rechthoek 102">
                        <a:extLst>
                          <a:ext uri="{FF2B5EF4-FFF2-40B4-BE49-F238E27FC236}">
                            <a16:creationId xmlns:a16="http://schemas.microsoft.com/office/drawing/2014/main" id="{AEEFE965-9E88-4C6C-82D4-1A5CA151381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6" name="Rechthoek 103">
                        <a:extLst>
                          <a:ext uri="{FF2B5EF4-FFF2-40B4-BE49-F238E27FC236}">
                            <a16:creationId xmlns:a16="http://schemas.microsoft.com/office/drawing/2014/main" id="{5D5F3712-DA5B-49C0-9332-7B64DCD4545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70" name="Boog 97">
                      <a:extLst>
                        <a:ext uri="{FF2B5EF4-FFF2-40B4-BE49-F238E27FC236}">
                          <a16:creationId xmlns:a16="http://schemas.microsoft.com/office/drawing/2014/main" id="{076CA1AE-3F0A-482B-9657-2D8D38C4001D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66" name="Tekstvak 93">
                    <a:extLst>
                      <a:ext uri="{FF2B5EF4-FFF2-40B4-BE49-F238E27FC236}">
                        <a16:creationId xmlns:a16="http://schemas.microsoft.com/office/drawing/2014/main" id="{5F960311-85F3-4A0E-B416-732571986080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67" name="Tekstvak 94">
                    <a:extLst>
                      <a:ext uri="{FF2B5EF4-FFF2-40B4-BE49-F238E27FC236}">
                        <a16:creationId xmlns:a16="http://schemas.microsoft.com/office/drawing/2014/main" id="{43E2EF62-37A4-49EA-A9E2-C02DA35FC37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68" name="Picture 3">
                    <a:extLst>
                      <a:ext uri="{FF2B5EF4-FFF2-40B4-BE49-F238E27FC236}">
                        <a16:creationId xmlns:a16="http://schemas.microsoft.com/office/drawing/2014/main" id="{8392B6A9-FA9D-4C2B-B558-5381E317D5D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161" name="Rechte verbindingslijn 73">
                  <a:extLst>
                    <a:ext uri="{FF2B5EF4-FFF2-40B4-BE49-F238E27FC236}">
                      <a16:creationId xmlns:a16="http://schemas.microsoft.com/office/drawing/2014/main" id="{E566F79B-B1DE-4FD4-920C-494C994CEB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130" name="Ovaal 114">
              <a:extLst>
                <a:ext uri="{FF2B5EF4-FFF2-40B4-BE49-F238E27FC236}">
                  <a16:creationId xmlns:a16="http://schemas.microsoft.com/office/drawing/2014/main" id="{43C33027-2300-4251-AAA9-357D00B9CC5D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31" name="Rechthoek 115">
              <a:extLst>
                <a:ext uri="{FF2B5EF4-FFF2-40B4-BE49-F238E27FC236}">
                  <a16:creationId xmlns:a16="http://schemas.microsoft.com/office/drawing/2014/main" id="{4F33DADA-6E05-4707-89E0-DE9C1C41DB21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32" name="Groep 117">
              <a:extLst>
                <a:ext uri="{FF2B5EF4-FFF2-40B4-BE49-F238E27FC236}">
                  <a16:creationId xmlns:a16="http://schemas.microsoft.com/office/drawing/2014/main" id="{19C3AB03-271D-4BDB-BBD2-2CB5E3EC7EA5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140" name="Groep 118">
                <a:extLst>
                  <a:ext uri="{FF2B5EF4-FFF2-40B4-BE49-F238E27FC236}">
                    <a16:creationId xmlns:a16="http://schemas.microsoft.com/office/drawing/2014/main" id="{962B7491-868C-429D-AAE6-5A682AECA058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143" name="Rechthoek 126">
                  <a:extLst>
                    <a:ext uri="{FF2B5EF4-FFF2-40B4-BE49-F238E27FC236}">
                      <a16:creationId xmlns:a16="http://schemas.microsoft.com/office/drawing/2014/main" id="{841C494A-B72C-4CD8-A2FF-7EF388B99151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Rechthoek 124">
                  <a:extLst>
                    <a:ext uri="{FF2B5EF4-FFF2-40B4-BE49-F238E27FC236}">
                      <a16:creationId xmlns:a16="http://schemas.microsoft.com/office/drawing/2014/main" id="{9EAF3984-C0E7-4C35-8D02-D64D28B31C02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1" name="Rechthoek 119">
                <a:extLst>
                  <a:ext uri="{FF2B5EF4-FFF2-40B4-BE49-F238E27FC236}">
                    <a16:creationId xmlns:a16="http://schemas.microsoft.com/office/drawing/2014/main" id="{669FD29A-D486-4449-B0BB-81A826CABDC0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42" name="Gelijkbenige driehoek 120">
                <a:extLst>
                  <a:ext uri="{FF2B5EF4-FFF2-40B4-BE49-F238E27FC236}">
                    <a16:creationId xmlns:a16="http://schemas.microsoft.com/office/drawing/2014/main" id="{6D2D6ED9-EBA4-4DDE-B0CB-9607B26F545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3" name="Rechthoek 131">
              <a:extLst>
                <a:ext uri="{FF2B5EF4-FFF2-40B4-BE49-F238E27FC236}">
                  <a16:creationId xmlns:a16="http://schemas.microsoft.com/office/drawing/2014/main" id="{6C87C1BB-2407-4475-8404-1C05BB0340CB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hthoek 132">
              <a:extLst>
                <a:ext uri="{FF2B5EF4-FFF2-40B4-BE49-F238E27FC236}">
                  <a16:creationId xmlns:a16="http://schemas.microsoft.com/office/drawing/2014/main" id="{B00030EF-A399-413C-A0D2-D90699D40433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Ovaal 133">
              <a:extLst>
                <a:ext uri="{FF2B5EF4-FFF2-40B4-BE49-F238E27FC236}">
                  <a16:creationId xmlns:a16="http://schemas.microsoft.com/office/drawing/2014/main" id="{A6A34B7F-1B0E-4949-A93E-87B195856863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136" name="Afbeelding 129">
              <a:extLst>
                <a:ext uri="{FF2B5EF4-FFF2-40B4-BE49-F238E27FC236}">
                  <a16:creationId xmlns:a16="http://schemas.microsoft.com/office/drawing/2014/main" id="{C05B5873-5C77-4086-8EF6-01C3CFDF20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137" name="Afbeelding 130">
              <a:extLst>
                <a:ext uri="{FF2B5EF4-FFF2-40B4-BE49-F238E27FC236}">
                  <a16:creationId xmlns:a16="http://schemas.microsoft.com/office/drawing/2014/main" id="{823465CB-6690-4137-BEFD-F3AB8FD584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138" name="Rechthoek 127">
              <a:extLst>
                <a:ext uri="{FF2B5EF4-FFF2-40B4-BE49-F238E27FC236}">
                  <a16:creationId xmlns:a16="http://schemas.microsoft.com/office/drawing/2014/main" id="{8B39EE5B-939E-47AA-BDFB-CFE2C1C85916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139" name="Rechthoek 125">
              <a:extLst>
                <a:ext uri="{FF2B5EF4-FFF2-40B4-BE49-F238E27FC236}">
                  <a16:creationId xmlns:a16="http://schemas.microsoft.com/office/drawing/2014/main" id="{A828B8E5-2DA9-4DFF-B901-48984CCE98E4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68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with one section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10766424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12 July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942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938" y="7020000"/>
            <a:ext cx="4691061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4BD115-929D-4295-A0FB-B05D6EF47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6454800"/>
            <a:ext cx="5365750" cy="216000"/>
          </a:xfrm>
        </p:spPr>
        <p:txBody>
          <a:bodyPr anchor="b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Date | </a:t>
            </a:r>
            <a:r>
              <a:rPr lang="nl-NL" err="1"/>
              <a:t>Place</a:t>
            </a:r>
            <a:r>
              <a:rPr lang="nl-NL"/>
              <a:t> | Version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B7A65A6-651F-4788-A4CF-C2D5FE0F35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4938" y="5841105"/>
            <a:ext cx="4691061" cy="216000"/>
          </a:xfr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BA449CC-15F6-4A45-AC1B-FDD68E3FAB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939" y="6057104"/>
            <a:ext cx="4691061" cy="611983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err="1"/>
              <a:t>Function</a:t>
            </a:r>
            <a:br>
              <a:rPr lang="nl-NL"/>
            </a:br>
            <a:r>
              <a:rPr lang="nl-NL"/>
              <a:t>Business Unit</a:t>
            </a:r>
          </a:p>
          <a:p>
            <a:pPr lvl="0"/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9583E8-B4C3-47D2-B01F-763E0A3EDB7E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45F5B8-CF4B-4346-A7DD-FCC2B664D683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ED3FD65-FB69-4970-8F75-369B735A3C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3" name="Instruction">
                <a:extLst>
                  <a:ext uri="{FF2B5EF4-FFF2-40B4-BE49-F238E27FC236}">
                    <a16:creationId xmlns:a16="http://schemas.microsoft.com/office/drawing/2014/main" id="{F6683A72-B49E-4CCD-802E-5BD4381D807B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7" name="Rechthoek 68">
                  <a:extLst>
                    <a:ext uri="{FF2B5EF4-FFF2-40B4-BE49-F238E27FC236}">
                      <a16:creationId xmlns:a16="http://schemas.microsoft.com/office/drawing/2014/main" id="{B45B0618-903F-45A4-B408-538BADF15F54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8" name="Ovaal 69">
                  <a:extLst>
                    <a:ext uri="{FF2B5EF4-FFF2-40B4-BE49-F238E27FC236}">
                      <a16:creationId xmlns:a16="http://schemas.microsoft.com/office/drawing/2014/main" id="{4955493A-7D58-4A55-9D75-C1BA30C372EA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22" name="Rechte verbindingslijn 70">
                  <a:extLst>
                    <a:ext uri="{FF2B5EF4-FFF2-40B4-BE49-F238E27FC236}">
                      <a16:creationId xmlns:a16="http://schemas.microsoft.com/office/drawing/2014/main" id="{115EFBD0-74FE-44EB-A1F0-1282F4817F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23" name="Rechte verbindingslijn 71">
                  <a:extLst>
                    <a:ext uri="{FF2B5EF4-FFF2-40B4-BE49-F238E27FC236}">
                      <a16:creationId xmlns:a16="http://schemas.microsoft.com/office/drawing/2014/main" id="{E6D3E428-EF86-4189-8CB7-C9B6D5AF6BE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24" name="Rechthoek 72">
                  <a:extLst>
                    <a:ext uri="{FF2B5EF4-FFF2-40B4-BE49-F238E27FC236}">
                      <a16:creationId xmlns:a16="http://schemas.microsoft.com/office/drawing/2014/main" id="{6833ABE9-2A10-446E-B091-FB8056F704B8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25" name="Rechte verbindingslijn 73">
                  <a:extLst>
                    <a:ext uri="{FF2B5EF4-FFF2-40B4-BE49-F238E27FC236}">
                      <a16:creationId xmlns:a16="http://schemas.microsoft.com/office/drawing/2014/main" id="{F70BFFF6-C0C8-4EBB-A4FD-DCC99402FA0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26" name="Ovaal 74">
                  <a:extLst>
                    <a:ext uri="{FF2B5EF4-FFF2-40B4-BE49-F238E27FC236}">
                      <a16:creationId xmlns:a16="http://schemas.microsoft.com/office/drawing/2014/main" id="{3893EB7F-D894-48F1-8E7A-ED691C4F6734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27" name="Rechthoek 75">
                  <a:extLst>
                    <a:ext uri="{FF2B5EF4-FFF2-40B4-BE49-F238E27FC236}">
                      <a16:creationId xmlns:a16="http://schemas.microsoft.com/office/drawing/2014/main" id="{9D911D9D-3E03-421B-9F85-F4FA7656A384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8" name="Groep 76">
                  <a:extLst>
                    <a:ext uri="{FF2B5EF4-FFF2-40B4-BE49-F238E27FC236}">
                      <a16:creationId xmlns:a16="http://schemas.microsoft.com/office/drawing/2014/main" id="{BD497C5D-E830-471D-9E77-53DAA3687141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62" name="Rechthoek 116">
                    <a:extLst>
                      <a:ext uri="{FF2B5EF4-FFF2-40B4-BE49-F238E27FC236}">
                        <a16:creationId xmlns:a16="http://schemas.microsoft.com/office/drawing/2014/main" id="{BC17C6D8-6D50-447C-BFA0-33BCD2FD2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63" name="Rechte verbindingslijn 117">
                    <a:extLst>
                      <a:ext uri="{FF2B5EF4-FFF2-40B4-BE49-F238E27FC236}">
                        <a16:creationId xmlns:a16="http://schemas.microsoft.com/office/drawing/2014/main" id="{50A0FE9F-4A44-41F0-AA96-726D4A72F0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64" name="Gelijkbenige driehoek 118">
                    <a:extLst>
                      <a:ext uri="{FF2B5EF4-FFF2-40B4-BE49-F238E27FC236}">
                        <a16:creationId xmlns:a16="http://schemas.microsoft.com/office/drawing/2014/main" id="{29A8E865-7A45-4B72-8E0F-5D02B4153793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9" name="Groep 77">
                  <a:extLst>
                    <a:ext uri="{FF2B5EF4-FFF2-40B4-BE49-F238E27FC236}">
                      <a16:creationId xmlns:a16="http://schemas.microsoft.com/office/drawing/2014/main" id="{CA30D1E3-504B-4C10-BD26-A9CD6ABD0B31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56" name="Rechthoek 110">
                    <a:extLst>
                      <a:ext uri="{FF2B5EF4-FFF2-40B4-BE49-F238E27FC236}">
                        <a16:creationId xmlns:a16="http://schemas.microsoft.com/office/drawing/2014/main" id="{391AAFB5-3AFC-4899-A50B-6730CD34CE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Ovaal 111">
                    <a:extLst>
                      <a:ext uri="{FF2B5EF4-FFF2-40B4-BE49-F238E27FC236}">
                        <a16:creationId xmlns:a16="http://schemas.microsoft.com/office/drawing/2014/main" id="{5C93B8A5-D2FC-406C-BC31-D7914370F2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Vrije vorm: vorm 112">
                    <a:extLst>
                      <a:ext uri="{FF2B5EF4-FFF2-40B4-BE49-F238E27FC236}">
                        <a16:creationId xmlns:a16="http://schemas.microsoft.com/office/drawing/2014/main" id="{C1824B0F-008D-41AB-8EFC-48047162C596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hthoek: afgeronde hoeken 113">
                    <a:extLst>
                      <a:ext uri="{FF2B5EF4-FFF2-40B4-BE49-F238E27FC236}">
                        <a16:creationId xmlns:a16="http://schemas.microsoft.com/office/drawing/2014/main" id="{F24F8DB7-25F7-4701-AD62-AB98D8FD2D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0" name="Rechte verbindingslijn 114">
                    <a:extLst>
                      <a:ext uri="{FF2B5EF4-FFF2-40B4-BE49-F238E27FC236}">
                        <a16:creationId xmlns:a16="http://schemas.microsoft.com/office/drawing/2014/main" id="{5E12FF10-A6CB-4C1F-A3BB-5394A779C0B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1" name="Rechte verbindingslijn 115">
                    <a:extLst>
                      <a:ext uri="{FF2B5EF4-FFF2-40B4-BE49-F238E27FC236}">
                        <a16:creationId xmlns:a16="http://schemas.microsoft.com/office/drawing/2014/main" id="{B8307DA0-B627-45F4-BD20-128ACF905633}"/>
                      </a:ext>
                    </a:extLst>
                  </p:cNvPr>
                  <p:cNvCxnSpPr>
                    <a:cxnSpLocks/>
                    <a:stCxn id="59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30" name="Ovaal 78">
                  <a:extLst>
                    <a:ext uri="{FF2B5EF4-FFF2-40B4-BE49-F238E27FC236}">
                      <a16:creationId xmlns:a16="http://schemas.microsoft.com/office/drawing/2014/main" id="{8E8CAF9B-C7CE-42CB-81AC-1CDAD0ED03F7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31" name="Rechthoek 79">
                  <a:extLst>
                    <a:ext uri="{FF2B5EF4-FFF2-40B4-BE49-F238E27FC236}">
                      <a16:creationId xmlns:a16="http://schemas.microsoft.com/office/drawing/2014/main" id="{9033570E-5B8A-49EB-9F76-A758B040D1BF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32" name="Rechte verbindingslijn 80">
                  <a:extLst>
                    <a:ext uri="{FF2B5EF4-FFF2-40B4-BE49-F238E27FC236}">
                      <a16:creationId xmlns:a16="http://schemas.microsoft.com/office/drawing/2014/main" id="{AF8790B8-0AC2-48B7-8A40-CD8FDC37511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34" name="Groep 88">
                  <a:extLst>
                    <a:ext uri="{FF2B5EF4-FFF2-40B4-BE49-F238E27FC236}">
                      <a16:creationId xmlns:a16="http://schemas.microsoft.com/office/drawing/2014/main" id="{D0278D4E-CFF3-4817-9293-FF0AC5D57FD5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35" name="Rechthoek 89">
                    <a:extLst>
                      <a:ext uri="{FF2B5EF4-FFF2-40B4-BE49-F238E27FC236}">
                        <a16:creationId xmlns:a16="http://schemas.microsoft.com/office/drawing/2014/main" id="{14AAAF85-43CB-4125-B79C-214B8526C2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Rechthoek 90">
                    <a:extLst>
                      <a:ext uri="{FF2B5EF4-FFF2-40B4-BE49-F238E27FC236}">
                        <a16:creationId xmlns:a16="http://schemas.microsoft.com/office/drawing/2014/main" id="{A8429611-DF75-4C99-B42E-FB2211DF71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7" name="Groep 91">
                    <a:extLst>
                      <a:ext uri="{FF2B5EF4-FFF2-40B4-BE49-F238E27FC236}">
                        <a16:creationId xmlns:a16="http://schemas.microsoft.com/office/drawing/2014/main" id="{8EDB5F1B-2975-4FB8-AB11-0E40FA3ECB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50" name="Rechthoek: afgeronde hoeken 104">
                      <a:extLst>
                        <a:ext uri="{FF2B5EF4-FFF2-40B4-BE49-F238E27FC236}">
                          <a16:creationId xmlns:a16="http://schemas.microsoft.com/office/drawing/2014/main" id="{BD43EB4F-51E9-41F6-984E-4A31AB35C2E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" name="Rechthoek 105">
                      <a:extLst>
                        <a:ext uri="{FF2B5EF4-FFF2-40B4-BE49-F238E27FC236}">
                          <a16:creationId xmlns:a16="http://schemas.microsoft.com/office/drawing/2014/main" id="{2A39B047-AF19-43ED-8647-C8BDF4D135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Rechthoek 106">
                      <a:extLst>
                        <a:ext uri="{FF2B5EF4-FFF2-40B4-BE49-F238E27FC236}">
                          <a16:creationId xmlns:a16="http://schemas.microsoft.com/office/drawing/2014/main" id="{4997BC50-11E5-4B8A-B631-D771B7D8A0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Rechthoek 107">
                      <a:extLst>
                        <a:ext uri="{FF2B5EF4-FFF2-40B4-BE49-F238E27FC236}">
                          <a16:creationId xmlns:a16="http://schemas.microsoft.com/office/drawing/2014/main" id="{3256DD63-269B-45C1-B412-EA0EDA6AF2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Rechthoek 108">
                      <a:extLst>
                        <a:ext uri="{FF2B5EF4-FFF2-40B4-BE49-F238E27FC236}">
                          <a16:creationId xmlns:a16="http://schemas.microsoft.com/office/drawing/2014/main" id="{2C37CE0C-6D1B-41F6-9DE9-50D981EFE8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Rechthoek 109">
                      <a:extLst>
                        <a:ext uri="{FF2B5EF4-FFF2-40B4-BE49-F238E27FC236}">
                          <a16:creationId xmlns:a16="http://schemas.microsoft.com/office/drawing/2014/main" id="{DF7C0038-6D4A-429C-B1ED-ED788B3D7C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38" name="Groep 92">
                    <a:extLst>
                      <a:ext uri="{FF2B5EF4-FFF2-40B4-BE49-F238E27FC236}">
                        <a16:creationId xmlns:a16="http://schemas.microsoft.com/office/drawing/2014/main" id="{65260C3C-EAA7-4D71-B50E-05EFB2BB5CF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42" name="Groep 96">
                      <a:extLst>
                        <a:ext uri="{FF2B5EF4-FFF2-40B4-BE49-F238E27FC236}">
                          <a16:creationId xmlns:a16="http://schemas.microsoft.com/office/drawing/2014/main" id="{9E7BFD24-7694-4251-A225-A8BAD5E6C66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44" name="Rechthoek: afgeronde hoeken 98">
                        <a:extLst>
                          <a:ext uri="{FF2B5EF4-FFF2-40B4-BE49-F238E27FC236}">
                            <a16:creationId xmlns:a16="http://schemas.microsoft.com/office/drawing/2014/main" id="{E1C88C4F-86DC-4574-85B6-CEC9FC2CC7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5" name="Rechthoek 99">
                        <a:extLst>
                          <a:ext uri="{FF2B5EF4-FFF2-40B4-BE49-F238E27FC236}">
                            <a16:creationId xmlns:a16="http://schemas.microsoft.com/office/drawing/2014/main" id="{D42A1FA5-B7B0-4E40-B0D5-79C0BD30F4C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Rechthoek 100">
                        <a:extLst>
                          <a:ext uri="{FF2B5EF4-FFF2-40B4-BE49-F238E27FC236}">
                            <a16:creationId xmlns:a16="http://schemas.microsoft.com/office/drawing/2014/main" id="{680FEF5A-2188-46CE-9485-2B2D36A8D0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" name="Rechthoek 101">
                        <a:extLst>
                          <a:ext uri="{FF2B5EF4-FFF2-40B4-BE49-F238E27FC236}">
                            <a16:creationId xmlns:a16="http://schemas.microsoft.com/office/drawing/2014/main" id="{6DCFAAE4-84B2-4F65-873A-005785F4712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" name="Rechthoek 102">
                        <a:extLst>
                          <a:ext uri="{FF2B5EF4-FFF2-40B4-BE49-F238E27FC236}">
                            <a16:creationId xmlns:a16="http://schemas.microsoft.com/office/drawing/2014/main" id="{2F511E65-F5A8-4524-8789-B0ED6F089EB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" name="Rechthoek 103">
                        <a:extLst>
                          <a:ext uri="{FF2B5EF4-FFF2-40B4-BE49-F238E27FC236}">
                            <a16:creationId xmlns:a16="http://schemas.microsoft.com/office/drawing/2014/main" id="{995EA5D0-05A8-4B88-8325-F9DA47A0D5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Boog 97">
                      <a:extLst>
                        <a:ext uri="{FF2B5EF4-FFF2-40B4-BE49-F238E27FC236}">
                          <a16:creationId xmlns:a16="http://schemas.microsoft.com/office/drawing/2014/main" id="{32C05CFD-BB63-4CCC-8524-716B01B9DE16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39" name="Tekstvak 93">
                    <a:extLst>
                      <a:ext uri="{FF2B5EF4-FFF2-40B4-BE49-F238E27FC236}">
                        <a16:creationId xmlns:a16="http://schemas.microsoft.com/office/drawing/2014/main" id="{D3D113F6-3717-4FF3-B38D-86B22E9AED1F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40" name="Tekstvak 94">
                    <a:extLst>
                      <a:ext uri="{FF2B5EF4-FFF2-40B4-BE49-F238E27FC236}">
                        <a16:creationId xmlns:a16="http://schemas.microsoft.com/office/drawing/2014/main" id="{2F2E735C-CC42-4156-96AC-AA7A456CA15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41" name="Picture 3">
                    <a:extLst>
                      <a:ext uri="{FF2B5EF4-FFF2-40B4-BE49-F238E27FC236}">
                        <a16:creationId xmlns:a16="http://schemas.microsoft.com/office/drawing/2014/main" id="{4299F621-BA9A-47D6-8F90-7A4421E849AC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83" name="Rechte verbindingslijn 73">
                  <a:extLst>
                    <a:ext uri="{FF2B5EF4-FFF2-40B4-BE49-F238E27FC236}">
                      <a16:creationId xmlns:a16="http://schemas.microsoft.com/office/drawing/2014/main" id="{00432C25-6855-4A84-9DA2-F41F2EB669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8" name="Ovaal 114">
              <a:extLst>
                <a:ext uri="{FF2B5EF4-FFF2-40B4-BE49-F238E27FC236}">
                  <a16:creationId xmlns:a16="http://schemas.microsoft.com/office/drawing/2014/main" id="{2190B314-5B7F-425B-B873-C28BE499C4BF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69" name="Rechthoek 115">
              <a:extLst>
                <a:ext uri="{FF2B5EF4-FFF2-40B4-BE49-F238E27FC236}">
                  <a16:creationId xmlns:a16="http://schemas.microsoft.com/office/drawing/2014/main" id="{2710EF95-B5C1-45FC-ADD5-487A1BE38399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0" name="Groep 117">
              <a:extLst>
                <a:ext uri="{FF2B5EF4-FFF2-40B4-BE49-F238E27FC236}">
                  <a16:creationId xmlns:a16="http://schemas.microsoft.com/office/drawing/2014/main" id="{C951F3C5-FBCA-47F6-AB55-4260CA3E24D4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1" name="Groep 118">
                <a:extLst>
                  <a:ext uri="{FF2B5EF4-FFF2-40B4-BE49-F238E27FC236}">
                    <a16:creationId xmlns:a16="http://schemas.microsoft.com/office/drawing/2014/main" id="{096F0CB2-250B-4130-B0EB-D75BC05CCE71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74" name="Rechthoek 126">
                  <a:extLst>
                    <a:ext uri="{FF2B5EF4-FFF2-40B4-BE49-F238E27FC236}">
                      <a16:creationId xmlns:a16="http://schemas.microsoft.com/office/drawing/2014/main" id="{B93D8A15-1690-46B4-BAF8-6447DAE8C70F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hthoek 124">
                  <a:extLst>
                    <a:ext uri="{FF2B5EF4-FFF2-40B4-BE49-F238E27FC236}">
                      <a16:creationId xmlns:a16="http://schemas.microsoft.com/office/drawing/2014/main" id="{7C8BA00F-431E-4095-93B7-0D051B818429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2" name="Rechthoek 119">
                <a:extLst>
                  <a:ext uri="{FF2B5EF4-FFF2-40B4-BE49-F238E27FC236}">
                    <a16:creationId xmlns:a16="http://schemas.microsoft.com/office/drawing/2014/main" id="{964A1BED-6C15-4292-85B5-63EA39339F5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73" name="Gelijkbenige driehoek 120">
                <a:extLst>
                  <a:ext uri="{FF2B5EF4-FFF2-40B4-BE49-F238E27FC236}">
                    <a16:creationId xmlns:a16="http://schemas.microsoft.com/office/drawing/2014/main" id="{E705F1D1-93C2-4DEA-B5A1-F7BD5C5B70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Rechthoek 131">
              <a:extLst>
                <a:ext uri="{FF2B5EF4-FFF2-40B4-BE49-F238E27FC236}">
                  <a16:creationId xmlns:a16="http://schemas.microsoft.com/office/drawing/2014/main" id="{013CA35F-B041-4FBC-90D3-3C2B98711C74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hthoek 132">
              <a:extLst>
                <a:ext uri="{FF2B5EF4-FFF2-40B4-BE49-F238E27FC236}">
                  <a16:creationId xmlns:a16="http://schemas.microsoft.com/office/drawing/2014/main" id="{1BA04DC6-D804-414A-8CCF-5013542880B5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al 133">
              <a:extLst>
                <a:ext uri="{FF2B5EF4-FFF2-40B4-BE49-F238E27FC236}">
                  <a16:creationId xmlns:a16="http://schemas.microsoft.com/office/drawing/2014/main" id="{A02B3BD7-E596-4960-B778-DFAF0E631F01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9" name="Afbeelding 129">
              <a:extLst>
                <a:ext uri="{FF2B5EF4-FFF2-40B4-BE49-F238E27FC236}">
                  <a16:creationId xmlns:a16="http://schemas.microsoft.com/office/drawing/2014/main" id="{972E3A5E-7621-4AD2-A74F-59883A79BC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80" name="Afbeelding 130">
              <a:extLst>
                <a:ext uri="{FF2B5EF4-FFF2-40B4-BE49-F238E27FC236}">
                  <a16:creationId xmlns:a16="http://schemas.microsoft.com/office/drawing/2014/main" id="{12D2FDF1-B36F-41E0-B8A8-17409E4DF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81" name="Rechthoek 127">
              <a:extLst>
                <a:ext uri="{FF2B5EF4-FFF2-40B4-BE49-F238E27FC236}">
                  <a16:creationId xmlns:a16="http://schemas.microsoft.com/office/drawing/2014/main" id="{B6315481-004B-4805-AED5-AE8E2CA561FF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82" name="Rechthoek 125">
              <a:extLst>
                <a:ext uri="{FF2B5EF4-FFF2-40B4-BE49-F238E27FC236}">
                  <a16:creationId xmlns:a16="http://schemas.microsoft.com/office/drawing/2014/main" id="{A5B0297F-0EED-4668-9A3B-85D01179FE4B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79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double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5221286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386402A3-07A0-4653-B190-D57C73F722A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19852" y="1665287"/>
            <a:ext cx="5221286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FE4D4F4-4351-408B-857E-4DBC7961DF2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26F33-FA65-4258-8FE1-3B53F013D5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713FFF0-86E4-4964-953C-218F4091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646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with one section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10766424" cy="453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12 July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942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88912"/>
            <a:ext cx="10766424" cy="6011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12 July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44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| White -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1FBA64D0-42A5-4308-B720-EF42B7B17AB1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9" name="Rechte verbindingslijn 11">
              <a:extLst>
                <a:ext uri="{FF2B5EF4-FFF2-40B4-BE49-F238E27FC236}">
                  <a16:creationId xmlns:a16="http://schemas.microsoft.com/office/drawing/2014/main" id="{439B5D45-F0F3-4723-9DFF-2ED941360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" name="Rechthoek 21">
              <a:extLst>
                <a:ext uri="{FF2B5EF4-FFF2-40B4-BE49-F238E27FC236}">
                  <a16:creationId xmlns:a16="http://schemas.microsoft.com/office/drawing/2014/main" id="{1B3A3DCA-B181-4218-84D9-D94783CF0BD3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1" name="Ovaal 22">
              <a:extLst>
                <a:ext uri="{FF2B5EF4-FFF2-40B4-BE49-F238E27FC236}">
                  <a16:creationId xmlns:a16="http://schemas.microsoft.com/office/drawing/2014/main" id="{ACAF9108-6829-4821-B60F-8EB0009BE829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" name="Rechte verbindingslijn 23">
              <a:extLst>
                <a:ext uri="{FF2B5EF4-FFF2-40B4-BE49-F238E27FC236}">
                  <a16:creationId xmlns:a16="http://schemas.microsoft.com/office/drawing/2014/main" id="{731DC76F-01B2-475B-B4A8-AF6F3FA1BB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3" name="Groep 24">
              <a:extLst>
                <a:ext uri="{FF2B5EF4-FFF2-40B4-BE49-F238E27FC236}">
                  <a16:creationId xmlns:a16="http://schemas.microsoft.com/office/drawing/2014/main" id="{2DC364D6-4972-4863-97E3-658DB0658C23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5" name="Rechthoek 36">
                <a:extLst>
                  <a:ext uri="{FF2B5EF4-FFF2-40B4-BE49-F238E27FC236}">
                    <a16:creationId xmlns:a16="http://schemas.microsoft.com/office/drawing/2014/main" id="{8F000D95-8B39-4DEB-9C95-2F229A5592F9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6" name="Rechte verbindingslijn 37">
                <a:extLst>
                  <a:ext uri="{FF2B5EF4-FFF2-40B4-BE49-F238E27FC236}">
                    <a16:creationId xmlns:a16="http://schemas.microsoft.com/office/drawing/2014/main" id="{8B73F65C-AE86-417E-B4BA-2292F16646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38">
                <a:extLst>
                  <a:ext uri="{FF2B5EF4-FFF2-40B4-BE49-F238E27FC236}">
                    <a16:creationId xmlns:a16="http://schemas.microsoft.com/office/drawing/2014/main" id="{F86F9953-9739-40BD-8DD9-3AD2D3E78B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39">
                <a:extLst>
                  <a:ext uri="{FF2B5EF4-FFF2-40B4-BE49-F238E27FC236}">
                    <a16:creationId xmlns:a16="http://schemas.microsoft.com/office/drawing/2014/main" id="{C99D2476-7ABD-4EF8-8A91-767FB05873A7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ep 40">
                <a:extLst>
                  <a:ext uri="{FF2B5EF4-FFF2-40B4-BE49-F238E27FC236}">
                    <a16:creationId xmlns:a16="http://schemas.microsoft.com/office/drawing/2014/main" id="{21D474A7-AF4B-4AED-8BAF-A026965C2FD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68" name="Groep 79">
                  <a:extLst>
                    <a:ext uri="{FF2B5EF4-FFF2-40B4-BE49-F238E27FC236}">
                      <a16:creationId xmlns:a16="http://schemas.microsoft.com/office/drawing/2014/main" id="{F66250B8-8D19-4587-B8AE-96089CD2BB7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72" name="Rechte verbindingslijn 83">
                    <a:extLst>
                      <a:ext uri="{FF2B5EF4-FFF2-40B4-BE49-F238E27FC236}">
                        <a16:creationId xmlns:a16="http://schemas.microsoft.com/office/drawing/2014/main" id="{D0513078-2C61-4E04-B581-5B00466BD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84">
                    <a:extLst>
                      <a:ext uri="{FF2B5EF4-FFF2-40B4-BE49-F238E27FC236}">
                        <a16:creationId xmlns:a16="http://schemas.microsoft.com/office/drawing/2014/main" id="{4E5160A3-4EE3-487E-B79B-90CDB4E815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85">
                    <a:extLst>
                      <a:ext uri="{FF2B5EF4-FFF2-40B4-BE49-F238E27FC236}">
                        <a16:creationId xmlns:a16="http://schemas.microsoft.com/office/drawing/2014/main" id="{D86EAC5E-238A-479D-8B8E-21CC46D878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86">
                    <a:extLst>
                      <a:ext uri="{FF2B5EF4-FFF2-40B4-BE49-F238E27FC236}">
                        <a16:creationId xmlns:a16="http://schemas.microsoft.com/office/drawing/2014/main" id="{14ECE1F3-42FD-447B-A8A2-0978F1E062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87">
                    <a:extLst>
                      <a:ext uri="{FF2B5EF4-FFF2-40B4-BE49-F238E27FC236}">
                        <a16:creationId xmlns:a16="http://schemas.microsoft.com/office/drawing/2014/main" id="{763B4D95-29AE-4A44-B162-25028B107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9" name="Groep 80">
                  <a:extLst>
                    <a:ext uri="{FF2B5EF4-FFF2-40B4-BE49-F238E27FC236}">
                      <a16:creationId xmlns:a16="http://schemas.microsoft.com/office/drawing/2014/main" id="{62C6CC34-EBE3-4CAC-958B-635DB575745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0" name="Rechthoek 81">
                    <a:extLst>
                      <a:ext uri="{FF2B5EF4-FFF2-40B4-BE49-F238E27FC236}">
                        <a16:creationId xmlns:a16="http://schemas.microsoft.com/office/drawing/2014/main" id="{09625553-740B-43CA-B691-D59B53B2E8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Pijl: punthaak 82">
                    <a:extLst>
                      <a:ext uri="{FF2B5EF4-FFF2-40B4-BE49-F238E27FC236}">
                        <a16:creationId xmlns:a16="http://schemas.microsoft.com/office/drawing/2014/main" id="{6C27391A-CF75-48D3-B806-EAC686E4B9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0" name="Groep 41">
                <a:extLst>
                  <a:ext uri="{FF2B5EF4-FFF2-40B4-BE49-F238E27FC236}">
                    <a16:creationId xmlns:a16="http://schemas.microsoft.com/office/drawing/2014/main" id="{C7205422-F08B-4CD6-A1D0-50016D813A08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59" name="Groep 70">
                  <a:extLst>
                    <a:ext uri="{FF2B5EF4-FFF2-40B4-BE49-F238E27FC236}">
                      <a16:creationId xmlns:a16="http://schemas.microsoft.com/office/drawing/2014/main" id="{A1B61B46-69F3-43F4-BA0C-F75AF1BA7C6C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63" name="Rechte verbindingslijn 74">
                    <a:extLst>
                      <a:ext uri="{FF2B5EF4-FFF2-40B4-BE49-F238E27FC236}">
                        <a16:creationId xmlns:a16="http://schemas.microsoft.com/office/drawing/2014/main" id="{99D8565B-BFBA-4746-855C-AA15DE2036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75">
                    <a:extLst>
                      <a:ext uri="{FF2B5EF4-FFF2-40B4-BE49-F238E27FC236}">
                        <a16:creationId xmlns:a16="http://schemas.microsoft.com/office/drawing/2014/main" id="{63958A3E-16C1-4AF2-A3DF-C7B4681DAF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76">
                    <a:extLst>
                      <a:ext uri="{FF2B5EF4-FFF2-40B4-BE49-F238E27FC236}">
                        <a16:creationId xmlns:a16="http://schemas.microsoft.com/office/drawing/2014/main" id="{6ADF87AA-67FE-408C-A92F-8904D81531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77">
                    <a:extLst>
                      <a:ext uri="{FF2B5EF4-FFF2-40B4-BE49-F238E27FC236}">
                        <a16:creationId xmlns:a16="http://schemas.microsoft.com/office/drawing/2014/main" id="{B53FE17E-F64F-4D53-A273-00FFC2DA8B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78">
                    <a:extLst>
                      <a:ext uri="{FF2B5EF4-FFF2-40B4-BE49-F238E27FC236}">
                        <a16:creationId xmlns:a16="http://schemas.microsoft.com/office/drawing/2014/main" id="{BD257B13-D3B4-4A6F-B150-496DA34687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0" name="Groep 71">
                  <a:extLst>
                    <a:ext uri="{FF2B5EF4-FFF2-40B4-BE49-F238E27FC236}">
                      <a16:creationId xmlns:a16="http://schemas.microsoft.com/office/drawing/2014/main" id="{E2E52E15-9C42-4C37-9ED0-4E84A55E4125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61" name="Rechthoek 72">
                    <a:extLst>
                      <a:ext uri="{FF2B5EF4-FFF2-40B4-BE49-F238E27FC236}">
                        <a16:creationId xmlns:a16="http://schemas.microsoft.com/office/drawing/2014/main" id="{4C756769-52BD-4BC3-BD50-A6649DC9A2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Pijl: punthaak 73">
                    <a:extLst>
                      <a:ext uri="{FF2B5EF4-FFF2-40B4-BE49-F238E27FC236}">
                        <a16:creationId xmlns:a16="http://schemas.microsoft.com/office/drawing/2014/main" id="{AC6163CD-EB48-4783-ABEA-AB308D47821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" name="Rechte verbindingslijn 42">
                <a:extLst>
                  <a:ext uri="{FF2B5EF4-FFF2-40B4-BE49-F238E27FC236}">
                    <a16:creationId xmlns:a16="http://schemas.microsoft.com/office/drawing/2014/main" id="{2C378E6B-945C-4256-9FCA-A0F5725233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2" name="Rechte verbindingslijn 43">
                <a:extLst>
                  <a:ext uri="{FF2B5EF4-FFF2-40B4-BE49-F238E27FC236}">
                    <a16:creationId xmlns:a16="http://schemas.microsoft.com/office/drawing/2014/main" id="{4C0D3A9D-B57D-408D-96D0-FBA2B90D8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3" name="Groep 44">
                <a:extLst>
                  <a:ext uri="{FF2B5EF4-FFF2-40B4-BE49-F238E27FC236}">
                    <a16:creationId xmlns:a16="http://schemas.microsoft.com/office/drawing/2014/main" id="{442485F2-155D-4EEC-B8A1-8A50D13303D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8" name="Rechthoek 59">
                  <a:extLst>
                    <a:ext uri="{FF2B5EF4-FFF2-40B4-BE49-F238E27FC236}">
                      <a16:creationId xmlns:a16="http://schemas.microsoft.com/office/drawing/2014/main" id="{46B49665-0555-4022-A866-553E3CB2B4EA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60">
                  <a:extLst>
                    <a:ext uri="{FF2B5EF4-FFF2-40B4-BE49-F238E27FC236}">
                      <a16:creationId xmlns:a16="http://schemas.microsoft.com/office/drawing/2014/main" id="{394F5123-49BB-4941-8D33-56930DAF60A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0" name="Groep 61">
                    <a:extLst>
                      <a:ext uri="{FF2B5EF4-FFF2-40B4-BE49-F238E27FC236}">
                        <a16:creationId xmlns:a16="http://schemas.microsoft.com/office/drawing/2014/main" id="{8534D68C-D971-4A68-A464-D828D72DE9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54" name="Rechte verbindingslijn 65">
                      <a:extLst>
                        <a:ext uri="{FF2B5EF4-FFF2-40B4-BE49-F238E27FC236}">
                          <a16:creationId xmlns:a16="http://schemas.microsoft.com/office/drawing/2014/main" id="{60DFDA76-F29F-46BE-BBD0-B9DF4A55EA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66">
                      <a:extLst>
                        <a:ext uri="{FF2B5EF4-FFF2-40B4-BE49-F238E27FC236}">
                          <a16:creationId xmlns:a16="http://schemas.microsoft.com/office/drawing/2014/main" id="{514E7C8F-07C1-4730-98C6-661829CDA8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67">
                      <a:extLst>
                        <a:ext uri="{FF2B5EF4-FFF2-40B4-BE49-F238E27FC236}">
                          <a16:creationId xmlns:a16="http://schemas.microsoft.com/office/drawing/2014/main" id="{3849A784-B254-412A-A381-C01268626D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68">
                      <a:extLst>
                        <a:ext uri="{FF2B5EF4-FFF2-40B4-BE49-F238E27FC236}">
                          <a16:creationId xmlns:a16="http://schemas.microsoft.com/office/drawing/2014/main" id="{1E05C6F3-D403-4C68-BDDE-36A99325E3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69">
                      <a:extLst>
                        <a:ext uri="{FF2B5EF4-FFF2-40B4-BE49-F238E27FC236}">
                          <a16:creationId xmlns:a16="http://schemas.microsoft.com/office/drawing/2014/main" id="{962CF6AB-115F-4E37-BF49-5D99EC6AC63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62">
                    <a:extLst>
                      <a:ext uri="{FF2B5EF4-FFF2-40B4-BE49-F238E27FC236}">
                        <a16:creationId xmlns:a16="http://schemas.microsoft.com/office/drawing/2014/main" id="{432F2136-53C8-448B-9EBE-F98F8DB539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63">
                      <a:extLst>
                        <a:ext uri="{FF2B5EF4-FFF2-40B4-BE49-F238E27FC236}">
                          <a16:creationId xmlns:a16="http://schemas.microsoft.com/office/drawing/2014/main" id="{EAB6020E-2A7D-4867-B775-A1AD3F3D88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64">
                      <a:extLst>
                        <a:ext uri="{FF2B5EF4-FFF2-40B4-BE49-F238E27FC236}">
                          <a16:creationId xmlns:a16="http://schemas.microsoft.com/office/drawing/2014/main" id="{9B80B362-3EE5-4090-BA3A-66C0104A486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" name="Groep 45">
                <a:extLst>
                  <a:ext uri="{FF2B5EF4-FFF2-40B4-BE49-F238E27FC236}">
                    <a16:creationId xmlns:a16="http://schemas.microsoft.com/office/drawing/2014/main" id="{E28CC809-D0AF-46DC-BB90-BF4304B3175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7" name="Rechthoek 48">
                  <a:extLst>
                    <a:ext uri="{FF2B5EF4-FFF2-40B4-BE49-F238E27FC236}">
                      <a16:creationId xmlns:a16="http://schemas.microsoft.com/office/drawing/2014/main" id="{4B5A00DB-9946-49C4-82E5-96B827726FD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" name="Groep 49">
                  <a:extLst>
                    <a:ext uri="{FF2B5EF4-FFF2-40B4-BE49-F238E27FC236}">
                      <a16:creationId xmlns:a16="http://schemas.microsoft.com/office/drawing/2014/main" id="{E151A003-CE2E-4912-B4A6-BF30ABF931C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9" name="Groep 50">
                    <a:extLst>
                      <a:ext uri="{FF2B5EF4-FFF2-40B4-BE49-F238E27FC236}">
                        <a16:creationId xmlns:a16="http://schemas.microsoft.com/office/drawing/2014/main" id="{2F9EA59E-39ED-45C6-B1CA-1DDAC9F2597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3" name="Rechte verbindingslijn 54">
                      <a:extLst>
                        <a:ext uri="{FF2B5EF4-FFF2-40B4-BE49-F238E27FC236}">
                          <a16:creationId xmlns:a16="http://schemas.microsoft.com/office/drawing/2014/main" id="{5BCA84EB-E894-4D5E-AD46-FBE5A81BA5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4" name="Rechte verbindingslijn 55">
                      <a:extLst>
                        <a:ext uri="{FF2B5EF4-FFF2-40B4-BE49-F238E27FC236}">
                          <a16:creationId xmlns:a16="http://schemas.microsoft.com/office/drawing/2014/main" id="{44D6034F-1813-4184-89A8-B0CE06D437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56">
                      <a:extLst>
                        <a:ext uri="{FF2B5EF4-FFF2-40B4-BE49-F238E27FC236}">
                          <a16:creationId xmlns:a16="http://schemas.microsoft.com/office/drawing/2014/main" id="{5E4C4940-3E02-45CA-AFC8-52B48A8AEC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57">
                      <a:extLst>
                        <a:ext uri="{FF2B5EF4-FFF2-40B4-BE49-F238E27FC236}">
                          <a16:creationId xmlns:a16="http://schemas.microsoft.com/office/drawing/2014/main" id="{FDA6409E-DD41-434C-8E1E-970509C1FB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58">
                      <a:extLst>
                        <a:ext uri="{FF2B5EF4-FFF2-40B4-BE49-F238E27FC236}">
                          <a16:creationId xmlns:a16="http://schemas.microsoft.com/office/drawing/2014/main" id="{88A9E8F8-04B2-47DE-987F-DDB6008CF9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0" name="Groep 51">
                    <a:extLst>
                      <a:ext uri="{FF2B5EF4-FFF2-40B4-BE49-F238E27FC236}">
                        <a16:creationId xmlns:a16="http://schemas.microsoft.com/office/drawing/2014/main" id="{EC8B9ADF-8464-42EB-B821-F4AA654BD16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1" name="Rechthoek 52">
                      <a:extLst>
                        <a:ext uri="{FF2B5EF4-FFF2-40B4-BE49-F238E27FC236}">
                          <a16:creationId xmlns:a16="http://schemas.microsoft.com/office/drawing/2014/main" id="{ADD5F8C1-EDD9-40D6-B734-10DD8C25DD4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Pijl: punthaak 53">
                      <a:extLst>
                        <a:ext uri="{FF2B5EF4-FFF2-40B4-BE49-F238E27FC236}">
                          <a16:creationId xmlns:a16="http://schemas.microsoft.com/office/drawing/2014/main" id="{4DAB18C8-261F-4BFB-8F2D-02A1A838E2E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5" name="Rechthoek 46">
                <a:extLst>
                  <a:ext uri="{FF2B5EF4-FFF2-40B4-BE49-F238E27FC236}">
                    <a16:creationId xmlns:a16="http://schemas.microsoft.com/office/drawing/2014/main" id="{D701E804-117E-4A10-A1C8-97A7E01C963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6" name="Rechthoek 47">
                <a:extLst>
                  <a:ext uri="{FF2B5EF4-FFF2-40B4-BE49-F238E27FC236}">
                    <a16:creationId xmlns:a16="http://schemas.microsoft.com/office/drawing/2014/main" id="{DC107815-AA9C-4818-8E43-BC6D4CEF089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4" name="Rechte verbindingslijn 25">
              <a:extLst>
                <a:ext uri="{FF2B5EF4-FFF2-40B4-BE49-F238E27FC236}">
                  <a16:creationId xmlns:a16="http://schemas.microsoft.com/office/drawing/2014/main" id="{B50468C2-CE79-424B-9899-7483AECD67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26">
              <a:extLst>
                <a:ext uri="{FF2B5EF4-FFF2-40B4-BE49-F238E27FC236}">
                  <a16:creationId xmlns:a16="http://schemas.microsoft.com/office/drawing/2014/main" id="{86FBD2D8-29D6-47F0-A796-3D130DC7BE77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" name="Ovaal 27">
              <a:extLst>
                <a:ext uri="{FF2B5EF4-FFF2-40B4-BE49-F238E27FC236}">
                  <a16:creationId xmlns:a16="http://schemas.microsoft.com/office/drawing/2014/main" id="{B30C5ED0-6C67-4256-A5BC-500C6407428A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28">
              <a:extLst>
                <a:ext uri="{FF2B5EF4-FFF2-40B4-BE49-F238E27FC236}">
                  <a16:creationId xmlns:a16="http://schemas.microsoft.com/office/drawing/2014/main" id="{ABC821D6-6294-4A78-A942-75C3C8473994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18" name="Ovaal 29">
              <a:extLst>
                <a:ext uri="{FF2B5EF4-FFF2-40B4-BE49-F238E27FC236}">
                  <a16:creationId xmlns:a16="http://schemas.microsoft.com/office/drawing/2014/main" id="{96AF52A2-FEA1-49E8-BDAA-9C81F558A629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9" name="Rechthoek 30">
              <a:extLst>
                <a:ext uri="{FF2B5EF4-FFF2-40B4-BE49-F238E27FC236}">
                  <a16:creationId xmlns:a16="http://schemas.microsoft.com/office/drawing/2014/main" id="{BD3A6EE6-FB7F-4514-BF1E-52D8801CE62A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0" name="Ovaal 31">
              <a:extLst>
                <a:ext uri="{FF2B5EF4-FFF2-40B4-BE49-F238E27FC236}">
                  <a16:creationId xmlns:a16="http://schemas.microsoft.com/office/drawing/2014/main" id="{1CCD9C62-1DDF-48DA-ABB6-54B7C5A65A87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1" name="Rechthoek 32">
              <a:extLst>
                <a:ext uri="{FF2B5EF4-FFF2-40B4-BE49-F238E27FC236}">
                  <a16:creationId xmlns:a16="http://schemas.microsoft.com/office/drawing/2014/main" id="{AC85E935-0EDB-4335-ACD7-003447759C4E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22" name="Ovaal 33">
              <a:extLst>
                <a:ext uri="{FF2B5EF4-FFF2-40B4-BE49-F238E27FC236}">
                  <a16:creationId xmlns:a16="http://schemas.microsoft.com/office/drawing/2014/main" id="{7353147A-F57D-4994-80C2-59F497DFFC9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3" name="Rechthoek 34">
              <a:extLst>
                <a:ext uri="{FF2B5EF4-FFF2-40B4-BE49-F238E27FC236}">
                  <a16:creationId xmlns:a16="http://schemas.microsoft.com/office/drawing/2014/main" id="{C95024F6-97A3-4212-85D8-0CCF51CCAD57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24" name="Rechthoek 35">
              <a:extLst>
                <a:ext uri="{FF2B5EF4-FFF2-40B4-BE49-F238E27FC236}">
                  <a16:creationId xmlns:a16="http://schemas.microsoft.com/office/drawing/2014/main" id="{BB90363E-3845-426E-BC66-D6B353FC8348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88912"/>
            <a:ext cx="10766424" cy="6011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12 July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44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B7C1A598-AE18-498F-BB04-E9C40AD03A5D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9" name="Rechte verbindingslijn 11">
              <a:extLst>
                <a:ext uri="{FF2B5EF4-FFF2-40B4-BE49-F238E27FC236}">
                  <a16:creationId xmlns:a16="http://schemas.microsoft.com/office/drawing/2014/main" id="{96234AA1-9A6C-4D98-AB28-D67C61FBA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" name="Rechthoek 21">
              <a:extLst>
                <a:ext uri="{FF2B5EF4-FFF2-40B4-BE49-F238E27FC236}">
                  <a16:creationId xmlns:a16="http://schemas.microsoft.com/office/drawing/2014/main" id="{92F6122E-F2C2-4540-A043-B7D9E128D75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0" name="Ovaal 22">
              <a:extLst>
                <a:ext uri="{FF2B5EF4-FFF2-40B4-BE49-F238E27FC236}">
                  <a16:creationId xmlns:a16="http://schemas.microsoft.com/office/drawing/2014/main" id="{C16E2CDE-2D8D-4ED1-A5FB-127F1D98667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" name="Rechte verbindingslijn 23">
              <a:extLst>
                <a:ext uri="{FF2B5EF4-FFF2-40B4-BE49-F238E27FC236}">
                  <a16:creationId xmlns:a16="http://schemas.microsoft.com/office/drawing/2014/main" id="{1A817E28-9214-4920-AD8C-C23EA4071E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4">
              <a:extLst>
                <a:ext uri="{FF2B5EF4-FFF2-40B4-BE49-F238E27FC236}">
                  <a16:creationId xmlns:a16="http://schemas.microsoft.com/office/drawing/2014/main" id="{822C7F67-49F2-4308-9875-231AE66F8194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4" name="Rechthoek 36">
                <a:extLst>
                  <a:ext uri="{FF2B5EF4-FFF2-40B4-BE49-F238E27FC236}">
                    <a16:creationId xmlns:a16="http://schemas.microsoft.com/office/drawing/2014/main" id="{1BC74D99-58B3-4531-BF40-4691332312F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5" name="Rechte verbindingslijn 37">
                <a:extLst>
                  <a:ext uri="{FF2B5EF4-FFF2-40B4-BE49-F238E27FC236}">
                    <a16:creationId xmlns:a16="http://schemas.microsoft.com/office/drawing/2014/main" id="{3D7CF5B9-75C9-4428-AA31-6EAA378916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8">
                <a:extLst>
                  <a:ext uri="{FF2B5EF4-FFF2-40B4-BE49-F238E27FC236}">
                    <a16:creationId xmlns:a16="http://schemas.microsoft.com/office/drawing/2014/main" id="{888CC11F-DC09-4701-BC1D-1A16C0B864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hthoek 39">
                <a:extLst>
                  <a:ext uri="{FF2B5EF4-FFF2-40B4-BE49-F238E27FC236}">
                    <a16:creationId xmlns:a16="http://schemas.microsoft.com/office/drawing/2014/main" id="{19382271-2A0E-4C90-91A2-E5BCA26A532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Groep 40">
                <a:extLst>
                  <a:ext uri="{FF2B5EF4-FFF2-40B4-BE49-F238E27FC236}">
                    <a16:creationId xmlns:a16="http://schemas.microsoft.com/office/drawing/2014/main" id="{BE202754-9584-4837-9C66-96798E703AC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7" name="Groep 79">
                  <a:extLst>
                    <a:ext uri="{FF2B5EF4-FFF2-40B4-BE49-F238E27FC236}">
                      <a16:creationId xmlns:a16="http://schemas.microsoft.com/office/drawing/2014/main" id="{623F10CE-E21F-4162-B442-83B4998ADE9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1" name="Rechte verbindingslijn 83">
                    <a:extLst>
                      <a:ext uri="{FF2B5EF4-FFF2-40B4-BE49-F238E27FC236}">
                        <a16:creationId xmlns:a16="http://schemas.microsoft.com/office/drawing/2014/main" id="{96B42132-7240-4924-884C-AE5CFDA1FB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84">
                    <a:extLst>
                      <a:ext uri="{FF2B5EF4-FFF2-40B4-BE49-F238E27FC236}">
                        <a16:creationId xmlns:a16="http://schemas.microsoft.com/office/drawing/2014/main" id="{49F3077D-75CE-4707-8D45-FA818B2FD4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5">
                    <a:extLst>
                      <a:ext uri="{FF2B5EF4-FFF2-40B4-BE49-F238E27FC236}">
                        <a16:creationId xmlns:a16="http://schemas.microsoft.com/office/drawing/2014/main" id="{65AC6AAC-B386-4CCE-8D00-4B676DFEE9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6">
                    <a:extLst>
                      <a:ext uri="{FF2B5EF4-FFF2-40B4-BE49-F238E27FC236}">
                        <a16:creationId xmlns:a16="http://schemas.microsoft.com/office/drawing/2014/main" id="{1947B705-F2AC-4A9E-ABE1-4660247721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7">
                    <a:extLst>
                      <a:ext uri="{FF2B5EF4-FFF2-40B4-BE49-F238E27FC236}">
                        <a16:creationId xmlns:a16="http://schemas.microsoft.com/office/drawing/2014/main" id="{38E7B1FD-D7A9-4CB1-96B7-024766E1A1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8" name="Groep 80">
                  <a:extLst>
                    <a:ext uri="{FF2B5EF4-FFF2-40B4-BE49-F238E27FC236}">
                      <a16:creationId xmlns:a16="http://schemas.microsoft.com/office/drawing/2014/main" id="{E93E4B7D-8465-4EA8-A1DF-59F67E4CEDE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9" name="Rechthoek 81">
                    <a:extLst>
                      <a:ext uri="{FF2B5EF4-FFF2-40B4-BE49-F238E27FC236}">
                        <a16:creationId xmlns:a16="http://schemas.microsoft.com/office/drawing/2014/main" id="{21C890A3-18D5-426A-8C00-099CAC0C1D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Pijl: punthaak 82">
                    <a:extLst>
                      <a:ext uri="{FF2B5EF4-FFF2-40B4-BE49-F238E27FC236}">
                        <a16:creationId xmlns:a16="http://schemas.microsoft.com/office/drawing/2014/main" id="{36CDB9A9-69A4-4989-9B89-D7DBA2D1BE0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Groep 41">
                <a:extLst>
                  <a:ext uri="{FF2B5EF4-FFF2-40B4-BE49-F238E27FC236}">
                    <a16:creationId xmlns:a16="http://schemas.microsoft.com/office/drawing/2014/main" id="{06DE2DCF-D105-48C0-9A2E-2A7F62D1DF5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8" name="Groep 70">
                  <a:extLst>
                    <a:ext uri="{FF2B5EF4-FFF2-40B4-BE49-F238E27FC236}">
                      <a16:creationId xmlns:a16="http://schemas.microsoft.com/office/drawing/2014/main" id="{083D02E3-7720-41B2-A4B0-00D684EE685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2" name="Rechte verbindingslijn 74">
                    <a:extLst>
                      <a:ext uri="{FF2B5EF4-FFF2-40B4-BE49-F238E27FC236}">
                        <a16:creationId xmlns:a16="http://schemas.microsoft.com/office/drawing/2014/main" id="{8B173817-F7E9-4B68-B0E3-B111E8D473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5">
                    <a:extLst>
                      <a:ext uri="{FF2B5EF4-FFF2-40B4-BE49-F238E27FC236}">
                        <a16:creationId xmlns:a16="http://schemas.microsoft.com/office/drawing/2014/main" id="{E59DBEF1-8619-441E-855A-71D3BA92C9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6">
                    <a:extLst>
                      <a:ext uri="{FF2B5EF4-FFF2-40B4-BE49-F238E27FC236}">
                        <a16:creationId xmlns:a16="http://schemas.microsoft.com/office/drawing/2014/main" id="{E463787A-105B-4F56-B004-501FA78822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7">
                    <a:extLst>
                      <a:ext uri="{FF2B5EF4-FFF2-40B4-BE49-F238E27FC236}">
                        <a16:creationId xmlns:a16="http://schemas.microsoft.com/office/drawing/2014/main" id="{C83E386B-A0AF-4B14-9163-DEDC1DDB73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8">
                    <a:extLst>
                      <a:ext uri="{FF2B5EF4-FFF2-40B4-BE49-F238E27FC236}">
                        <a16:creationId xmlns:a16="http://schemas.microsoft.com/office/drawing/2014/main" id="{B5E6D8ED-ED09-4023-9201-2DD810DC6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9" name="Groep 71">
                  <a:extLst>
                    <a:ext uri="{FF2B5EF4-FFF2-40B4-BE49-F238E27FC236}">
                      <a16:creationId xmlns:a16="http://schemas.microsoft.com/office/drawing/2014/main" id="{1D645E2B-968E-45B1-947D-C3C3D533773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0" name="Rechthoek 72">
                    <a:extLst>
                      <a:ext uri="{FF2B5EF4-FFF2-40B4-BE49-F238E27FC236}">
                        <a16:creationId xmlns:a16="http://schemas.microsoft.com/office/drawing/2014/main" id="{C2F864FF-E9BC-4584-9A79-0B5E47CCA2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Pijl: punthaak 73">
                    <a:extLst>
                      <a:ext uri="{FF2B5EF4-FFF2-40B4-BE49-F238E27FC236}">
                        <a16:creationId xmlns:a16="http://schemas.microsoft.com/office/drawing/2014/main" id="{1485AE86-90BE-413A-8E45-C7685569838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0" name="Rechte verbindingslijn 42">
                <a:extLst>
                  <a:ext uri="{FF2B5EF4-FFF2-40B4-BE49-F238E27FC236}">
                    <a16:creationId xmlns:a16="http://schemas.microsoft.com/office/drawing/2014/main" id="{198D8D6F-4331-49D4-A56C-DA0DE860CF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" name="Rechte verbindingslijn 43">
                <a:extLst>
                  <a:ext uri="{FF2B5EF4-FFF2-40B4-BE49-F238E27FC236}">
                    <a16:creationId xmlns:a16="http://schemas.microsoft.com/office/drawing/2014/main" id="{7EC3E08A-DBC6-4228-812A-D7E716D3E8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2" name="Groep 44">
                <a:extLst>
                  <a:ext uri="{FF2B5EF4-FFF2-40B4-BE49-F238E27FC236}">
                    <a16:creationId xmlns:a16="http://schemas.microsoft.com/office/drawing/2014/main" id="{BD4AF8EE-5795-4B84-91A9-9F41267BE77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7" name="Rechthoek 59">
                  <a:extLst>
                    <a:ext uri="{FF2B5EF4-FFF2-40B4-BE49-F238E27FC236}">
                      <a16:creationId xmlns:a16="http://schemas.microsoft.com/office/drawing/2014/main" id="{75625D92-8433-42C2-A8B4-4FBC13667E9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8" name="Groep 60">
                  <a:extLst>
                    <a:ext uri="{FF2B5EF4-FFF2-40B4-BE49-F238E27FC236}">
                      <a16:creationId xmlns:a16="http://schemas.microsoft.com/office/drawing/2014/main" id="{A9FBD780-C74A-49A5-9BEF-E42ECB6E5DC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9" name="Groep 61">
                    <a:extLst>
                      <a:ext uri="{FF2B5EF4-FFF2-40B4-BE49-F238E27FC236}">
                        <a16:creationId xmlns:a16="http://schemas.microsoft.com/office/drawing/2014/main" id="{DB512041-6382-4D4F-8ABA-1BB7E6DDF54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3" name="Rechte verbindingslijn 65">
                      <a:extLst>
                        <a:ext uri="{FF2B5EF4-FFF2-40B4-BE49-F238E27FC236}">
                          <a16:creationId xmlns:a16="http://schemas.microsoft.com/office/drawing/2014/main" id="{5D6EB847-C1DD-4CFA-B5C9-9E0771AA98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6">
                      <a:extLst>
                        <a:ext uri="{FF2B5EF4-FFF2-40B4-BE49-F238E27FC236}">
                          <a16:creationId xmlns:a16="http://schemas.microsoft.com/office/drawing/2014/main" id="{DD9DAED1-927D-4531-8AE4-16CF6E6987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5" name="Rechte verbindingslijn 67">
                      <a:extLst>
                        <a:ext uri="{FF2B5EF4-FFF2-40B4-BE49-F238E27FC236}">
                          <a16:creationId xmlns:a16="http://schemas.microsoft.com/office/drawing/2014/main" id="{C5D64992-CEA9-4AB6-B417-B06F26F584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8">
                      <a:extLst>
                        <a:ext uri="{FF2B5EF4-FFF2-40B4-BE49-F238E27FC236}">
                          <a16:creationId xmlns:a16="http://schemas.microsoft.com/office/drawing/2014/main" id="{F27FA727-732B-4446-A4EA-6C64D90A98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9">
                      <a:extLst>
                        <a:ext uri="{FF2B5EF4-FFF2-40B4-BE49-F238E27FC236}">
                          <a16:creationId xmlns:a16="http://schemas.microsoft.com/office/drawing/2014/main" id="{B3446CA4-67FC-40F4-8D2A-9FC5A20E8C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0" name="Groep 62">
                    <a:extLst>
                      <a:ext uri="{FF2B5EF4-FFF2-40B4-BE49-F238E27FC236}">
                        <a16:creationId xmlns:a16="http://schemas.microsoft.com/office/drawing/2014/main" id="{C88165DA-E373-4C7F-8965-2D0BFC2273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1" name="Rechthoek 63">
                      <a:extLst>
                        <a:ext uri="{FF2B5EF4-FFF2-40B4-BE49-F238E27FC236}">
                          <a16:creationId xmlns:a16="http://schemas.microsoft.com/office/drawing/2014/main" id="{CE6979A6-498B-4CAD-B6EC-3EFBDCDBB4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Pijl: punthaak 64">
                      <a:extLst>
                        <a:ext uri="{FF2B5EF4-FFF2-40B4-BE49-F238E27FC236}">
                          <a16:creationId xmlns:a16="http://schemas.microsoft.com/office/drawing/2014/main" id="{769B5A5C-5A11-486D-85F5-1A4E016701C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3" name="Groep 45">
                <a:extLst>
                  <a:ext uri="{FF2B5EF4-FFF2-40B4-BE49-F238E27FC236}">
                    <a16:creationId xmlns:a16="http://schemas.microsoft.com/office/drawing/2014/main" id="{555FD035-0672-4D5F-BC48-AC2C751C0123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" name="Rechthoek 48">
                  <a:extLst>
                    <a:ext uri="{FF2B5EF4-FFF2-40B4-BE49-F238E27FC236}">
                      <a16:creationId xmlns:a16="http://schemas.microsoft.com/office/drawing/2014/main" id="{C2D46CD8-BA1E-4726-AE99-C7532389F37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" name="Groep 49">
                  <a:extLst>
                    <a:ext uri="{FF2B5EF4-FFF2-40B4-BE49-F238E27FC236}">
                      <a16:creationId xmlns:a16="http://schemas.microsoft.com/office/drawing/2014/main" id="{E3776819-C5BB-417D-9958-65A7B213D2C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8" name="Groep 50">
                    <a:extLst>
                      <a:ext uri="{FF2B5EF4-FFF2-40B4-BE49-F238E27FC236}">
                        <a16:creationId xmlns:a16="http://schemas.microsoft.com/office/drawing/2014/main" id="{BE29EF9A-26E0-4743-B740-3DE6427F7BD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2" name="Rechte verbindingslijn 54">
                      <a:extLst>
                        <a:ext uri="{FF2B5EF4-FFF2-40B4-BE49-F238E27FC236}">
                          <a16:creationId xmlns:a16="http://schemas.microsoft.com/office/drawing/2014/main" id="{D7A1295A-BD47-4008-B2FA-C28DF2D75CA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5">
                      <a:extLst>
                        <a:ext uri="{FF2B5EF4-FFF2-40B4-BE49-F238E27FC236}">
                          <a16:creationId xmlns:a16="http://schemas.microsoft.com/office/drawing/2014/main" id="{E7277621-D979-47D9-94EF-126234FF6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6">
                      <a:extLst>
                        <a:ext uri="{FF2B5EF4-FFF2-40B4-BE49-F238E27FC236}">
                          <a16:creationId xmlns:a16="http://schemas.microsoft.com/office/drawing/2014/main" id="{63B0B7B2-8458-4FF6-B3F7-16551E54E6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7">
                      <a:extLst>
                        <a:ext uri="{FF2B5EF4-FFF2-40B4-BE49-F238E27FC236}">
                          <a16:creationId xmlns:a16="http://schemas.microsoft.com/office/drawing/2014/main" id="{BC193104-7110-4B98-B7EE-CC113007BE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8">
                      <a:extLst>
                        <a:ext uri="{FF2B5EF4-FFF2-40B4-BE49-F238E27FC236}">
                          <a16:creationId xmlns:a16="http://schemas.microsoft.com/office/drawing/2014/main" id="{25444828-F791-43C9-8AFA-9DE41292DD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9" name="Groep 51">
                    <a:extLst>
                      <a:ext uri="{FF2B5EF4-FFF2-40B4-BE49-F238E27FC236}">
                        <a16:creationId xmlns:a16="http://schemas.microsoft.com/office/drawing/2014/main" id="{95C6CA3D-CDD8-4E56-9E41-A25BE8EC34A6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0" name="Rechthoek 52">
                      <a:extLst>
                        <a:ext uri="{FF2B5EF4-FFF2-40B4-BE49-F238E27FC236}">
                          <a16:creationId xmlns:a16="http://schemas.microsoft.com/office/drawing/2014/main" id="{42587867-E622-41F9-B6DE-93CD4D386EA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Pijl: punthaak 53">
                      <a:extLst>
                        <a:ext uri="{FF2B5EF4-FFF2-40B4-BE49-F238E27FC236}">
                          <a16:creationId xmlns:a16="http://schemas.microsoft.com/office/drawing/2014/main" id="{8DC92C06-E08F-411D-93A2-4041F924320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4" name="Rechthoek 46">
                <a:extLst>
                  <a:ext uri="{FF2B5EF4-FFF2-40B4-BE49-F238E27FC236}">
                    <a16:creationId xmlns:a16="http://schemas.microsoft.com/office/drawing/2014/main" id="{F53F49F0-7CE9-4EA0-9EFA-3E7681A7DB08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5" name="Rechthoek 47">
                <a:extLst>
                  <a:ext uri="{FF2B5EF4-FFF2-40B4-BE49-F238E27FC236}">
                    <a16:creationId xmlns:a16="http://schemas.microsoft.com/office/drawing/2014/main" id="{19B91E5F-E992-4017-A9A7-0E57AC261D6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" name="Rechte verbindingslijn 25">
              <a:extLst>
                <a:ext uri="{FF2B5EF4-FFF2-40B4-BE49-F238E27FC236}">
                  <a16:creationId xmlns:a16="http://schemas.microsoft.com/office/drawing/2014/main" id="{618341EF-B6B4-4D0C-BDFA-DB399BDE4D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Rechthoek 26">
              <a:extLst>
                <a:ext uri="{FF2B5EF4-FFF2-40B4-BE49-F238E27FC236}">
                  <a16:creationId xmlns:a16="http://schemas.microsoft.com/office/drawing/2014/main" id="{3DDD9C75-357D-4794-8121-B32FAB34B9EB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" name="Ovaal 27">
              <a:extLst>
                <a:ext uri="{FF2B5EF4-FFF2-40B4-BE49-F238E27FC236}">
                  <a16:creationId xmlns:a16="http://schemas.microsoft.com/office/drawing/2014/main" id="{F2D384FE-FFFD-4908-8DB9-48C4C69E89EB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" name="Rechthoek 28">
              <a:extLst>
                <a:ext uri="{FF2B5EF4-FFF2-40B4-BE49-F238E27FC236}">
                  <a16:creationId xmlns:a16="http://schemas.microsoft.com/office/drawing/2014/main" id="{0C02A692-AE97-4266-98F6-230DE331E0BC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27" name="Ovaal 29">
              <a:extLst>
                <a:ext uri="{FF2B5EF4-FFF2-40B4-BE49-F238E27FC236}">
                  <a16:creationId xmlns:a16="http://schemas.microsoft.com/office/drawing/2014/main" id="{44DFD440-4097-4363-B5D3-710FD05BDBA1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8" name="Rechthoek 30">
              <a:extLst>
                <a:ext uri="{FF2B5EF4-FFF2-40B4-BE49-F238E27FC236}">
                  <a16:creationId xmlns:a16="http://schemas.microsoft.com/office/drawing/2014/main" id="{6DFC3D6E-AA84-4CBD-AFFE-F9A0B40D9A5E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9" name="Ovaal 31">
              <a:extLst>
                <a:ext uri="{FF2B5EF4-FFF2-40B4-BE49-F238E27FC236}">
                  <a16:creationId xmlns:a16="http://schemas.microsoft.com/office/drawing/2014/main" id="{9AC5E47D-92F8-4066-8996-69DD0ABCE61C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" name="Rechthoek 32">
              <a:extLst>
                <a:ext uri="{FF2B5EF4-FFF2-40B4-BE49-F238E27FC236}">
                  <a16:creationId xmlns:a16="http://schemas.microsoft.com/office/drawing/2014/main" id="{D2B3DEAD-7E73-4288-BA03-FB5FCF8DEBB6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31" name="Ovaal 33">
              <a:extLst>
                <a:ext uri="{FF2B5EF4-FFF2-40B4-BE49-F238E27FC236}">
                  <a16:creationId xmlns:a16="http://schemas.microsoft.com/office/drawing/2014/main" id="{306B24BE-C3EC-4372-BD7D-8570E2708051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" name="Rechthoek 34">
              <a:extLst>
                <a:ext uri="{FF2B5EF4-FFF2-40B4-BE49-F238E27FC236}">
                  <a16:creationId xmlns:a16="http://schemas.microsoft.com/office/drawing/2014/main" id="{DC2298FA-DBB2-4BAF-98A0-519E33267D37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33" name="Rechthoek 35">
              <a:extLst>
                <a:ext uri="{FF2B5EF4-FFF2-40B4-BE49-F238E27FC236}">
                  <a16:creationId xmlns:a16="http://schemas.microsoft.com/office/drawing/2014/main" id="{0C0CCA3B-4564-4CCF-922F-3F5B7DDAEE45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46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|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9" name="Logo_Groen_Zwart">
            <a:extLst>
              <a:ext uri="{FF2B5EF4-FFF2-40B4-BE49-F238E27FC236}">
                <a16:creationId xmlns:a16="http://schemas.microsoft.com/office/drawing/2014/main" id="{646441AC-9D07-4335-80DC-064FE1A4F7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Instruction">
            <a:extLst>
              <a:ext uri="{FF2B5EF4-FFF2-40B4-BE49-F238E27FC236}">
                <a16:creationId xmlns:a16="http://schemas.microsoft.com/office/drawing/2014/main" id="{E9E3793E-1612-4E75-BD87-47066D38D46C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11" name="Rechte verbindingslijn 11">
              <a:extLst>
                <a:ext uri="{FF2B5EF4-FFF2-40B4-BE49-F238E27FC236}">
                  <a16:creationId xmlns:a16="http://schemas.microsoft.com/office/drawing/2014/main" id="{1417E285-B40C-4AE1-AD49-62464AB83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" name="Rechthoek 21">
              <a:extLst>
                <a:ext uri="{FF2B5EF4-FFF2-40B4-BE49-F238E27FC236}">
                  <a16:creationId xmlns:a16="http://schemas.microsoft.com/office/drawing/2014/main" id="{289F1023-35CA-49F6-ACC3-758A4464046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3" name="Ovaal 22">
              <a:extLst>
                <a:ext uri="{FF2B5EF4-FFF2-40B4-BE49-F238E27FC236}">
                  <a16:creationId xmlns:a16="http://schemas.microsoft.com/office/drawing/2014/main" id="{40F1CB4D-AE60-4718-BB6D-753D8B6E89E4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" name="Rechte verbindingslijn 23">
              <a:extLst>
                <a:ext uri="{FF2B5EF4-FFF2-40B4-BE49-F238E27FC236}">
                  <a16:creationId xmlns:a16="http://schemas.microsoft.com/office/drawing/2014/main" id="{093B9AF7-408E-4D1F-81FE-702156115B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5" name="Groep 24">
              <a:extLst>
                <a:ext uri="{FF2B5EF4-FFF2-40B4-BE49-F238E27FC236}">
                  <a16:creationId xmlns:a16="http://schemas.microsoft.com/office/drawing/2014/main" id="{F339814E-2F65-4938-B1B6-9B52546340F7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7" name="Rechthoek 36">
                <a:extLst>
                  <a:ext uri="{FF2B5EF4-FFF2-40B4-BE49-F238E27FC236}">
                    <a16:creationId xmlns:a16="http://schemas.microsoft.com/office/drawing/2014/main" id="{AB97BB25-94E7-4948-B59B-F075C79C3F4F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8" name="Rechte verbindingslijn 37">
                <a:extLst>
                  <a:ext uri="{FF2B5EF4-FFF2-40B4-BE49-F238E27FC236}">
                    <a16:creationId xmlns:a16="http://schemas.microsoft.com/office/drawing/2014/main" id="{A0520886-263C-4D45-BF78-F29F5E37EA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38">
                <a:extLst>
                  <a:ext uri="{FF2B5EF4-FFF2-40B4-BE49-F238E27FC236}">
                    <a16:creationId xmlns:a16="http://schemas.microsoft.com/office/drawing/2014/main" id="{4E66B779-4C8D-497F-BABD-B69A3A47AA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39">
                <a:extLst>
                  <a:ext uri="{FF2B5EF4-FFF2-40B4-BE49-F238E27FC236}">
                    <a16:creationId xmlns:a16="http://schemas.microsoft.com/office/drawing/2014/main" id="{F6132C04-D4B1-4DAA-82AD-0D293F69028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ep 40">
                <a:extLst>
                  <a:ext uri="{FF2B5EF4-FFF2-40B4-BE49-F238E27FC236}">
                    <a16:creationId xmlns:a16="http://schemas.microsoft.com/office/drawing/2014/main" id="{2355C54A-465E-4556-B685-7420F5FF4EE4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0" name="Groep 79">
                  <a:extLst>
                    <a:ext uri="{FF2B5EF4-FFF2-40B4-BE49-F238E27FC236}">
                      <a16:creationId xmlns:a16="http://schemas.microsoft.com/office/drawing/2014/main" id="{DD70AE76-F440-40DD-92A2-AEC51BAFBE4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74" name="Rechte verbindingslijn 83">
                    <a:extLst>
                      <a:ext uri="{FF2B5EF4-FFF2-40B4-BE49-F238E27FC236}">
                        <a16:creationId xmlns:a16="http://schemas.microsoft.com/office/drawing/2014/main" id="{2E1CE9BD-759D-4B6E-9F80-24FDB61AED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84">
                    <a:extLst>
                      <a:ext uri="{FF2B5EF4-FFF2-40B4-BE49-F238E27FC236}">
                        <a16:creationId xmlns:a16="http://schemas.microsoft.com/office/drawing/2014/main" id="{6670076C-2032-4270-A7C2-170F3051EF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85">
                    <a:extLst>
                      <a:ext uri="{FF2B5EF4-FFF2-40B4-BE49-F238E27FC236}">
                        <a16:creationId xmlns:a16="http://schemas.microsoft.com/office/drawing/2014/main" id="{E12E3E54-1D51-4CEF-BDF7-ABF2546723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86">
                    <a:extLst>
                      <a:ext uri="{FF2B5EF4-FFF2-40B4-BE49-F238E27FC236}">
                        <a16:creationId xmlns:a16="http://schemas.microsoft.com/office/drawing/2014/main" id="{772AE4C6-9F0B-4C5B-B5A0-09C60E4E75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87">
                    <a:extLst>
                      <a:ext uri="{FF2B5EF4-FFF2-40B4-BE49-F238E27FC236}">
                        <a16:creationId xmlns:a16="http://schemas.microsoft.com/office/drawing/2014/main" id="{D4F1C9A9-40BA-416B-8112-B5BC13360D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1" name="Groep 80">
                  <a:extLst>
                    <a:ext uri="{FF2B5EF4-FFF2-40B4-BE49-F238E27FC236}">
                      <a16:creationId xmlns:a16="http://schemas.microsoft.com/office/drawing/2014/main" id="{2DF8DDAE-B80A-42A5-8662-DDBFAD8A7BE8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2" name="Rechthoek 81">
                    <a:extLst>
                      <a:ext uri="{FF2B5EF4-FFF2-40B4-BE49-F238E27FC236}">
                        <a16:creationId xmlns:a16="http://schemas.microsoft.com/office/drawing/2014/main" id="{BBFC1687-A852-4056-96F9-595C0F1C9A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Pijl: punthaak 82">
                    <a:extLst>
                      <a:ext uri="{FF2B5EF4-FFF2-40B4-BE49-F238E27FC236}">
                        <a16:creationId xmlns:a16="http://schemas.microsoft.com/office/drawing/2014/main" id="{CB4DE001-C29F-4B75-ABD9-B572D063FEE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2" name="Groep 41">
                <a:extLst>
                  <a:ext uri="{FF2B5EF4-FFF2-40B4-BE49-F238E27FC236}">
                    <a16:creationId xmlns:a16="http://schemas.microsoft.com/office/drawing/2014/main" id="{14D3CB10-0941-4CA2-A59C-6377FDE775F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1" name="Groep 70">
                  <a:extLst>
                    <a:ext uri="{FF2B5EF4-FFF2-40B4-BE49-F238E27FC236}">
                      <a16:creationId xmlns:a16="http://schemas.microsoft.com/office/drawing/2014/main" id="{C337854C-8512-41EF-8364-1FBBD2C73BF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65" name="Rechte verbindingslijn 74">
                    <a:extLst>
                      <a:ext uri="{FF2B5EF4-FFF2-40B4-BE49-F238E27FC236}">
                        <a16:creationId xmlns:a16="http://schemas.microsoft.com/office/drawing/2014/main" id="{82EEDFDC-8428-4133-96A5-525EDFF7E6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75">
                    <a:extLst>
                      <a:ext uri="{FF2B5EF4-FFF2-40B4-BE49-F238E27FC236}">
                        <a16:creationId xmlns:a16="http://schemas.microsoft.com/office/drawing/2014/main" id="{7AFAE656-FC33-4BF1-B4AD-E5E077AA9D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76">
                    <a:extLst>
                      <a:ext uri="{FF2B5EF4-FFF2-40B4-BE49-F238E27FC236}">
                        <a16:creationId xmlns:a16="http://schemas.microsoft.com/office/drawing/2014/main" id="{8298616C-9FEC-4DA8-8283-43EFD9CC04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77">
                    <a:extLst>
                      <a:ext uri="{FF2B5EF4-FFF2-40B4-BE49-F238E27FC236}">
                        <a16:creationId xmlns:a16="http://schemas.microsoft.com/office/drawing/2014/main" id="{1CB4585B-8B76-47FC-A5E9-512E17790A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78">
                    <a:extLst>
                      <a:ext uri="{FF2B5EF4-FFF2-40B4-BE49-F238E27FC236}">
                        <a16:creationId xmlns:a16="http://schemas.microsoft.com/office/drawing/2014/main" id="{BF76303B-6E2D-4D23-8A14-2E213780F8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2" name="Groep 71">
                  <a:extLst>
                    <a:ext uri="{FF2B5EF4-FFF2-40B4-BE49-F238E27FC236}">
                      <a16:creationId xmlns:a16="http://schemas.microsoft.com/office/drawing/2014/main" id="{1063FE08-3120-41D8-A3C2-480317907996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63" name="Rechthoek 72">
                    <a:extLst>
                      <a:ext uri="{FF2B5EF4-FFF2-40B4-BE49-F238E27FC236}">
                        <a16:creationId xmlns:a16="http://schemas.microsoft.com/office/drawing/2014/main" id="{14423311-6721-42E7-8A49-49C5869267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Pijl: punthaak 73">
                    <a:extLst>
                      <a:ext uri="{FF2B5EF4-FFF2-40B4-BE49-F238E27FC236}">
                        <a16:creationId xmlns:a16="http://schemas.microsoft.com/office/drawing/2014/main" id="{85678405-4689-4776-9FB4-028F23013AA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3" name="Rechte verbindingslijn 42">
                <a:extLst>
                  <a:ext uri="{FF2B5EF4-FFF2-40B4-BE49-F238E27FC236}">
                    <a16:creationId xmlns:a16="http://schemas.microsoft.com/office/drawing/2014/main" id="{2727201C-72A5-4305-82C8-5A0D0AB246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43">
                <a:extLst>
                  <a:ext uri="{FF2B5EF4-FFF2-40B4-BE49-F238E27FC236}">
                    <a16:creationId xmlns:a16="http://schemas.microsoft.com/office/drawing/2014/main" id="{23512C3B-3219-44FD-82ED-433846C39E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5" name="Groep 44">
                <a:extLst>
                  <a:ext uri="{FF2B5EF4-FFF2-40B4-BE49-F238E27FC236}">
                    <a16:creationId xmlns:a16="http://schemas.microsoft.com/office/drawing/2014/main" id="{05A3848E-5846-411B-A65B-C3CBD9BFAF4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0" name="Rechthoek 59">
                  <a:extLst>
                    <a:ext uri="{FF2B5EF4-FFF2-40B4-BE49-F238E27FC236}">
                      <a16:creationId xmlns:a16="http://schemas.microsoft.com/office/drawing/2014/main" id="{F6727BDE-1D69-4FC5-8CF5-556851AC66E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1" name="Groep 60">
                  <a:extLst>
                    <a:ext uri="{FF2B5EF4-FFF2-40B4-BE49-F238E27FC236}">
                      <a16:creationId xmlns:a16="http://schemas.microsoft.com/office/drawing/2014/main" id="{002A1BAC-785B-4262-A6EA-E546FF8227E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2" name="Groep 61">
                    <a:extLst>
                      <a:ext uri="{FF2B5EF4-FFF2-40B4-BE49-F238E27FC236}">
                        <a16:creationId xmlns:a16="http://schemas.microsoft.com/office/drawing/2014/main" id="{D54FE9AA-65EF-429D-934A-251E9B5106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56" name="Rechte verbindingslijn 65">
                      <a:extLst>
                        <a:ext uri="{FF2B5EF4-FFF2-40B4-BE49-F238E27FC236}">
                          <a16:creationId xmlns:a16="http://schemas.microsoft.com/office/drawing/2014/main" id="{1B7F0CC5-0D8D-4183-BF39-97645070ED7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66">
                      <a:extLst>
                        <a:ext uri="{FF2B5EF4-FFF2-40B4-BE49-F238E27FC236}">
                          <a16:creationId xmlns:a16="http://schemas.microsoft.com/office/drawing/2014/main" id="{9DD6D3CD-1969-4591-B1AC-91197ADD26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67">
                      <a:extLst>
                        <a:ext uri="{FF2B5EF4-FFF2-40B4-BE49-F238E27FC236}">
                          <a16:creationId xmlns:a16="http://schemas.microsoft.com/office/drawing/2014/main" id="{F64DBAD9-20E9-44DD-BCAF-3388D02CF9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9" name="Rechte verbindingslijn 68">
                      <a:extLst>
                        <a:ext uri="{FF2B5EF4-FFF2-40B4-BE49-F238E27FC236}">
                          <a16:creationId xmlns:a16="http://schemas.microsoft.com/office/drawing/2014/main" id="{D22A11EE-3469-447C-BFA6-D3C105D5CE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69">
                      <a:extLst>
                        <a:ext uri="{FF2B5EF4-FFF2-40B4-BE49-F238E27FC236}">
                          <a16:creationId xmlns:a16="http://schemas.microsoft.com/office/drawing/2014/main" id="{65B4D6C0-4D76-4A08-8C37-6ABACD8387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3" name="Groep 62">
                    <a:extLst>
                      <a:ext uri="{FF2B5EF4-FFF2-40B4-BE49-F238E27FC236}">
                        <a16:creationId xmlns:a16="http://schemas.microsoft.com/office/drawing/2014/main" id="{2F0218C4-909E-4FB1-B6E8-5D8C940D83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4" name="Rechthoek 63">
                      <a:extLst>
                        <a:ext uri="{FF2B5EF4-FFF2-40B4-BE49-F238E27FC236}">
                          <a16:creationId xmlns:a16="http://schemas.microsoft.com/office/drawing/2014/main" id="{03E88FFD-9343-42CC-9637-BE7B477C7D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Pijl: punthaak 64">
                      <a:extLst>
                        <a:ext uri="{FF2B5EF4-FFF2-40B4-BE49-F238E27FC236}">
                          <a16:creationId xmlns:a16="http://schemas.microsoft.com/office/drawing/2014/main" id="{05505E19-A85F-40FB-968D-627FAC715C1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6" name="Groep 45">
                <a:extLst>
                  <a:ext uri="{FF2B5EF4-FFF2-40B4-BE49-F238E27FC236}">
                    <a16:creationId xmlns:a16="http://schemas.microsoft.com/office/drawing/2014/main" id="{2518CD14-F520-4692-A488-087F19A4B4F1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9" name="Rechthoek 48">
                  <a:extLst>
                    <a:ext uri="{FF2B5EF4-FFF2-40B4-BE49-F238E27FC236}">
                      <a16:creationId xmlns:a16="http://schemas.microsoft.com/office/drawing/2014/main" id="{E8F5B7FB-8835-4956-8205-9DDF6380F9DE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0" name="Groep 49">
                  <a:extLst>
                    <a:ext uri="{FF2B5EF4-FFF2-40B4-BE49-F238E27FC236}">
                      <a16:creationId xmlns:a16="http://schemas.microsoft.com/office/drawing/2014/main" id="{B8FE3E1A-0A95-444C-BC3B-F86ED46E38F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1" name="Groep 50">
                    <a:extLst>
                      <a:ext uri="{FF2B5EF4-FFF2-40B4-BE49-F238E27FC236}">
                        <a16:creationId xmlns:a16="http://schemas.microsoft.com/office/drawing/2014/main" id="{7118FA5A-5DFF-4FCC-BB92-C7AD475669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5" name="Rechte verbindingslijn 54">
                      <a:extLst>
                        <a:ext uri="{FF2B5EF4-FFF2-40B4-BE49-F238E27FC236}">
                          <a16:creationId xmlns:a16="http://schemas.microsoft.com/office/drawing/2014/main" id="{FE329505-A8A5-4387-B16B-92587B85DA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55">
                      <a:extLst>
                        <a:ext uri="{FF2B5EF4-FFF2-40B4-BE49-F238E27FC236}">
                          <a16:creationId xmlns:a16="http://schemas.microsoft.com/office/drawing/2014/main" id="{A6227ADC-31C4-4708-9313-790D196785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56">
                      <a:extLst>
                        <a:ext uri="{FF2B5EF4-FFF2-40B4-BE49-F238E27FC236}">
                          <a16:creationId xmlns:a16="http://schemas.microsoft.com/office/drawing/2014/main" id="{7CFAB146-A6F0-4C48-ACA2-75063648F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57">
                      <a:extLst>
                        <a:ext uri="{FF2B5EF4-FFF2-40B4-BE49-F238E27FC236}">
                          <a16:creationId xmlns:a16="http://schemas.microsoft.com/office/drawing/2014/main" id="{F30B177B-2556-446C-AE66-BCD283EA28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58">
                      <a:extLst>
                        <a:ext uri="{FF2B5EF4-FFF2-40B4-BE49-F238E27FC236}">
                          <a16:creationId xmlns:a16="http://schemas.microsoft.com/office/drawing/2014/main" id="{7727E3A8-C5AA-4C0C-916F-85FE1F432F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2" name="Groep 51">
                    <a:extLst>
                      <a:ext uri="{FF2B5EF4-FFF2-40B4-BE49-F238E27FC236}">
                        <a16:creationId xmlns:a16="http://schemas.microsoft.com/office/drawing/2014/main" id="{10ADCBA9-64FF-4C61-9FB1-48F75BFB93C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3" name="Rechthoek 52">
                      <a:extLst>
                        <a:ext uri="{FF2B5EF4-FFF2-40B4-BE49-F238E27FC236}">
                          <a16:creationId xmlns:a16="http://schemas.microsoft.com/office/drawing/2014/main" id="{9C80DAEB-8DE5-4B92-935A-0D3486329CB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Pijl: punthaak 53">
                      <a:extLst>
                        <a:ext uri="{FF2B5EF4-FFF2-40B4-BE49-F238E27FC236}">
                          <a16:creationId xmlns:a16="http://schemas.microsoft.com/office/drawing/2014/main" id="{5DDBB8DC-4720-4357-A4BB-43888D2EA8C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7" name="Rechthoek 46">
                <a:extLst>
                  <a:ext uri="{FF2B5EF4-FFF2-40B4-BE49-F238E27FC236}">
                    <a16:creationId xmlns:a16="http://schemas.microsoft.com/office/drawing/2014/main" id="{E3D04B1D-290A-41B0-B991-1FCE9400B26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8" name="Rechthoek 47">
                <a:extLst>
                  <a:ext uri="{FF2B5EF4-FFF2-40B4-BE49-F238E27FC236}">
                    <a16:creationId xmlns:a16="http://schemas.microsoft.com/office/drawing/2014/main" id="{0EAD9966-3480-42B0-BBEF-E72C16E2D1C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6" name="Rechte verbindingslijn 25">
              <a:extLst>
                <a:ext uri="{FF2B5EF4-FFF2-40B4-BE49-F238E27FC236}">
                  <a16:creationId xmlns:a16="http://schemas.microsoft.com/office/drawing/2014/main" id="{77E45632-E2F9-40E6-8F44-E1758D3CBB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" name="Rechthoek 26">
              <a:extLst>
                <a:ext uri="{FF2B5EF4-FFF2-40B4-BE49-F238E27FC236}">
                  <a16:creationId xmlns:a16="http://schemas.microsoft.com/office/drawing/2014/main" id="{379FA865-F97F-4C1A-8C30-E4ABD0B5447F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8" name="Ovaal 27">
              <a:extLst>
                <a:ext uri="{FF2B5EF4-FFF2-40B4-BE49-F238E27FC236}">
                  <a16:creationId xmlns:a16="http://schemas.microsoft.com/office/drawing/2014/main" id="{4DF56A66-44BC-45CA-A0B4-FC823A20C0F9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9" name="Rechthoek 28">
              <a:extLst>
                <a:ext uri="{FF2B5EF4-FFF2-40B4-BE49-F238E27FC236}">
                  <a16:creationId xmlns:a16="http://schemas.microsoft.com/office/drawing/2014/main" id="{197D5555-B10E-4CF2-B4A7-F93AA75384FD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20" name="Ovaal 29">
              <a:extLst>
                <a:ext uri="{FF2B5EF4-FFF2-40B4-BE49-F238E27FC236}">
                  <a16:creationId xmlns:a16="http://schemas.microsoft.com/office/drawing/2014/main" id="{B429073E-7810-476F-9D28-BDF831DBD470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1" name="Rechthoek 30">
              <a:extLst>
                <a:ext uri="{FF2B5EF4-FFF2-40B4-BE49-F238E27FC236}">
                  <a16:creationId xmlns:a16="http://schemas.microsoft.com/office/drawing/2014/main" id="{16E6F199-191F-4DF0-8A11-16FAA548C1F4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2" name="Ovaal 31">
              <a:extLst>
                <a:ext uri="{FF2B5EF4-FFF2-40B4-BE49-F238E27FC236}">
                  <a16:creationId xmlns:a16="http://schemas.microsoft.com/office/drawing/2014/main" id="{15D8C63C-6B90-4A65-8227-1F3040B3A85C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3" name="Rechthoek 32">
              <a:extLst>
                <a:ext uri="{FF2B5EF4-FFF2-40B4-BE49-F238E27FC236}">
                  <a16:creationId xmlns:a16="http://schemas.microsoft.com/office/drawing/2014/main" id="{6D14B048-9D5D-4851-997F-1E57C3745767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24" name="Ovaal 33">
              <a:extLst>
                <a:ext uri="{FF2B5EF4-FFF2-40B4-BE49-F238E27FC236}">
                  <a16:creationId xmlns:a16="http://schemas.microsoft.com/office/drawing/2014/main" id="{BE91E189-2F07-49C4-962B-BB811A5734EC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" name="Rechthoek 34">
              <a:extLst>
                <a:ext uri="{FF2B5EF4-FFF2-40B4-BE49-F238E27FC236}">
                  <a16:creationId xmlns:a16="http://schemas.microsoft.com/office/drawing/2014/main" id="{137DE734-81DC-42B2-A074-BC927A74346D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26" name="Rechthoek 35">
              <a:extLst>
                <a:ext uri="{FF2B5EF4-FFF2-40B4-BE49-F238E27FC236}">
                  <a16:creationId xmlns:a16="http://schemas.microsoft.com/office/drawing/2014/main" id="{1AAF2B8D-10ED-48C1-817C-8EB3C4D9919D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48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702F9-2633-45B7-B216-9CA3815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6" name="Logo_Groen_Zwart">
            <a:extLst>
              <a:ext uri="{FF2B5EF4-FFF2-40B4-BE49-F238E27FC236}">
                <a16:creationId xmlns:a16="http://schemas.microsoft.com/office/drawing/2014/main" id="{6F5EA833-BE68-4601-904D-23DD41FB8C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46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CF02D2-5C55-428E-8232-639F45332E15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3CD50E6-463E-46AF-A3FB-E0F43039F972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B506D495-7DCA-42A7-9137-83AEC9CB180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74" name="Instruction">
                <a:extLst>
                  <a:ext uri="{FF2B5EF4-FFF2-40B4-BE49-F238E27FC236}">
                    <a16:creationId xmlns:a16="http://schemas.microsoft.com/office/drawing/2014/main" id="{FCFD2990-3601-4878-9FEA-6E9900ECD419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75" name="Rechthoek 68">
                  <a:extLst>
                    <a:ext uri="{FF2B5EF4-FFF2-40B4-BE49-F238E27FC236}">
                      <a16:creationId xmlns:a16="http://schemas.microsoft.com/office/drawing/2014/main" id="{2ED3301B-2162-4520-B90E-8E5475334F91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76" name="Ovaal 69">
                  <a:extLst>
                    <a:ext uri="{FF2B5EF4-FFF2-40B4-BE49-F238E27FC236}">
                      <a16:creationId xmlns:a16="http://schemas.microsoft.com/office/drawing/2014/main" id="{8DA03551-4800-4E71-B493-6E49EB9D2CC5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77" name="Rechte verbindingslijn 70">
                  <a:extLst>
                    <a:ext uri="{FF2B5EF4-FFF2-40B4-BE49-F238E27FC236}">
                      <a16:creationId xmlns:a16="http://schemas.microsoft.com/office/drawing/2014/main" id="{429C6F67-427A-4F88-97D9-993E6680D4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78" name="Rechte verbindingslijn 71">
                  <a:extLst>
                    <a:ext uri="{FF2B5EF4-FFF2-40B4-BE49-F238E27FC236}">
                      <a16:creationId xmlns:a16="http://schemas.microsoft.com/office/drawing/2014/main" id="{62ABA5A4-DF1F-443C-BD54-9402DF25F03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79" name="Rechthoek 72">
                  <a:extLst>
                    <a:ext uri="{FF2B5EF4-FFF2-40B4-BE49-F238E27FC236}">
                      <a16:creationId xmlns:a16="http://schemas.microsoft.com/office/drawing/2014/main" id="{754131BD-A46E-4FBE-9735-448429680285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80" name="Rechte verbindingslijn 73">
                  <a:extLst>
                    <a:ext uri="{FF2B5EF4-FFF2-40B4-BE49-F238E27FC236}">
                      <a16:creationId xmlns:a16="http://schemas.microsoft.com/office/drawing/2014/main" id="{E8E3F4FE-2441-454E-98C7-70A51CE5F9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81" name="Ovaal 74">
                  <a:extLst>
                    <a:ext uri="{FF2B5EF4-FFF2-40B4-BE49-F238E27FC236}">
                      <a16:creationId xmlns:a16="http://schemas.microsoft.com/office/drawing/2014/main" id="{F57B7BCE-1142-46C5-986C-D795E66D7124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82" name="Rechthoek 75">
                  <a:extLst>
                    <a:ext uri="{FF2B5EF4-FFF2-40B4-BE49-F238E27FC236}">
                      <a16:creationId xmlns:a16="http://schemas.microsoft.com/office/drawing/2014/main" id="{D0F0CBCA-7373-4863-AEFC-FF854E9A9071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83" name="Groep 76">
                  <a:extLst>
                    <a:ext uri="{FF2B5EF4-FFF2-40B4-BE49-F238E27FC236}">
                      <a16:creationId xmlns:a16="http://schemas.microsoft.com/office/drawing/2014/main" id="{EEFE06BB-5EAB-4B43-A3BB-FAB30E6F2821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368D234A-66EF-47BE-BF46-D38192919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18" name="Rechte verbindingslijn 117">
                    <a:extLst>
                      <a:ext uri="{FF2B5EF4-FFF2-40B4-BE49-F238E27FC236}">
                        <a16:creationId xmlns:a16="http://schemas.microsoft.com/office/drawing/2014/main" id="{57E08D53-4A02-447C-96CC-452408E2A5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19" name="Gelijkbenige driehoek 118">
                    <a:extLst>
                      <a:ext uri="{FF2B5EF4-FFF2-40B4-BE49-F238E27FC236}">
                        <a16:creationId xmlns:a16="http://schemas.microsoft.com/office/drawing/2014/main" id="{584F7CAB-F009-48F2-B4F2-0DB02917B9F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Groep 77">
                  <a:extLst>
                    <a:ext uri="{FF2B5EF4-FFF2-40B4-BE49-F238E27FC236}">
                      <a16:creationId xmlns:a16="http://schemas.microsoft.com/office/drawing/2014/main" id="{49009040-A35E-4F98-A60E-304BE1850093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9B37671F-CF57-4AC5-9560-26D7FCA49B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2" name="Ovaal 111">
                    <a:extLst>
                      <a:ext uri="{FF2B5EF4-FFF2-40B4-BE49-F238E27FC236}">
                        <a16:creationId xmlns:a16="http://schemas.microsoft.com/office/drawing/2014/main" id="{AEF35E5D-A5B5-4054-93EF-73DC1E6217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Vrije vorm: vorm 112">
                    <a:extLst>
                      <a:ext uri="{FF2B5EF4-FFF2-40B4-BE49-F238E27FC236}">
                        <a16:creationId xmlns:a16="http://schemas.microsoft.com/office/drawing/2014/main" id="{5B78064B-FD26-4A85-951B-641C411E1E7F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" name="Rechthoek: afgeronde hoeken 113">
                    <a:extLst>
                      <a:ext uri="{FF2B5EF4-FFF2-40B4-BE49-F238E27FC236}">
                        <a16:creationId xmlns:a16="http://schemas.microsoft.com/office/drawing/2014/main" id="{F705E34C-B087-4934-94D5-3A577CA12E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15" name="Rechte verbindingslijn 114">
                    <a:extLst>
                      <a:ext uri="{FF2B5EF4-FFF2-40B4-BE49-F238E27FC236}">
                        <a16:creationId xmlns:a16="http://schemas.microsoft.com/office/drawing/2014/main" id="{C4C70C08-0655-4AA8-8113-2A5A83CC58D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16" name="Rechte verbindingslijn 115">
                    <a:extLst>
                      <a:ext uri="{FF2B5EF4-FFF2-40B4-BE49-F238E27FC236}">
                        <a16:creationId xmlns:a16="http://schemas.microsoft.com/office/drawing/2014/main" id="{E2046C0E-8071-45B8-96D3-FCAB7EF4B789}"/>
                      </a:ext>
                    </a:extLst>
                  </p:cNvPr>
                  <p:cNvCxnSpPr>
                    <a:cxnSpLocks/>
                    <a:stCxn id="114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85" name="Ovaal 78">
                  <a:extLst>
                    <a:ext uri="{FF2B5EF4-FFF2-40B4-BE49-F238E27FC236}">
                      <a16:creationId xmlns:a16="http://schemas.microsoft.com/office/drawing/2014/main" id="{CE152C2A-4FB6-4F05-8989-F34F03C26351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86" name="Rechthoek 79">
                  <a:extLst>
                    <a:ext uri="{FF2B5EF4-FFF2-40B4-BE49-F238E27FC236}">
                      <a16:creationId xmlns:a16="http://schemas.microsoft.com/office/drawing/2014/main" id="{3D171A4C-359B-4B5F-BB41-01D83A02B32E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87" name="Rechte verbindingslijn 80">
                  <a:extLst>
                    <a:ext uri="{FF2B5EF4-FFF2-40B4-BE49-F238E27FC236}">
                      <a16:creationId xmlns:a16="http://schemas.microsoft.com/office/drawing/2014/main" id="{D954EA22-0BB5-4D0F-8D05-8C3D6E9453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88" name="Groep 88">
                  <a:extLst>
                    <a:ext uri="{FF2B5EF4-FFF2-40B4-BE49-F238E27FC236}">
                      <a16:creationId xmlns:a16="http://schemas.microsoft.com/office/drawing/2014/main" id="{948D0F67-4027-4567-9CC7-91D9C92166B4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FF8AF2F8-E4DA-4F31-B5BF-1DC4B0381D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D7A020DC-6A9C-4095-8E82-1BE2FDEC3F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C2DBAFC-5AAD-4358-9EE4-B92848F30A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05" name="Rechthoek: afgeronde hoeken 104">
                      <a:extLst>
                        <a:ext uri="{FF2B5EF4-FFF2-40B4-BE49-F238E27FC236}">
                          <a16:creationId xmlns:a16="http://schemas.microsoft.com/office/drawing/2014/main" id="{83354AFE-9A03-4231-BCC2-6AD2C5B51A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6" name="Rechthoek 105">
                      <a:extLst>
                        <a:ext uri="{FF2B5EF4-FFF2-40B4-BE49-F238E27FC236}">
                          <a16:creationId xmlns:a16="http://schemas.microsoft.com/office/drawing/2014/main" id="{6D5FDF5D-080E-4375-9A1F-495DC77B2C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7" name="Rechthoek 106">
                      <a:extLst>
                        <a:ext uri="{FF2B5EF4-FFF2-40B4-BE49-F238E27FC236}">
                          <a16:creationId xmlns:a16="http://schemas.microsoft.com/office/drawing/2014/main" id="{2850A872-1DB4-42E4-926E-45A9F68108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Rechthoek 107">
                      <a:extLst>
                        <a:ext uri="{FF2B5EF4-FFF2-40B4-BE49-F238E27FC236}">
                          <a16:creationId xmlns:a16="http://schemas.microsoft.com/office/drawing/2014/main" id="{EBF2A25D-4AB5-4F27-BF88-30583E9896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A13F7B54-A8D0-40E3-84C0-5F576E412C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9FBAE864-A66A-4CD8-8991-0D33A0B7E1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4F8870DF-E3BC-44A4-8D4E-E41BEE07B8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97" name="Groep 96">
                      <a:extLst>
                        <a:ext uri="{FF2B5EF4-FFF2-40B4-BE49-F238E27FC236}">
                          <a16:creationId xmlns:a16="http://schemas.microsoft.com/office/drawing/2014/main" id="{A6C0EEC0-4391-4670-AC2A-59045B21A6C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99" name="Rechthoek: afgeronde hoeken 98">
                        <a:extLst>
                          <a:ext uri="{FF2B5EF4-FFF2-40B4-BE49-F238E27FC236}">
                            <a16:creationId xmlns:a16="http://schemas.microsoft.com/office/drawing/2014/main" id="{80665AF9-53AB-4636-B02E-183804131B7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D7CB579C-AAAE-480E-A543-ED84D42B1DC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E532A9E7-72F4-4EDB-9C3B-3EFBAAE049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2" name="Rechthoek 101">
                        <a:extLst>
                          <a:ext uri="{FF2B5EF4-FFF2-40B4-BE49-F238E27FC236}">
                            <a16:creationId xmlns:a16="http://schemas.microsoft.com/office/drawing/2014/main" id="{AC6F749A-4271-46DA-BA0B-E681053DD81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3" name="Rechthoek 102">
                        <a:extLst>
                          <a:ext uri="{FF2B5EF4-FFF2-40B4-BE49-F238E27FC236}">
                            <a16:creationId xmlns:a16="http://schemas.microsoft.com/office/drawing/2014/main" id="{D1B48252-A6B6-471F-B10D-F222FBE5ACB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4" name="Rechthoek 103">
                        <a:extLst>
                          <a:ext uri="{FF2B5EF4-FFF2-40B4-BE49-F238E27FC236}">
                            <a16:creationId xmlns:a16="http://schemas.microsoft.com/office/drawing/2014/main" id="{9A6B66DF-3C87-4B5D-AAD2-12AA5DA6804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98" name="Boog 97">
                      <a:extLst>
                        <a:ext uri="{FF2B5EF4-FFF2-40B4-BE49-F238E27FC236}">
                          <a16:creationId xmlns:a16="http://schemas.microsoft.com/office/drawing/2014/main" id="{0768F205-414D-493A-B7EE-F4928486F9E2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94" name="Tekstvak 93">
                    <a:extLst>
                      <a:ext uri="{FF2B5EF4-FFF2-40B4-BE49-F238E27FC236}">
                        <a16:creationId xmlns:a16="http://schemas.microsoft.com/office/drawing/2014/main" id="{AA1D2D00-A10F-4145-8E9B-271BFA8D9510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95" name="Tekstvak 94">
                    <a:extLst>
                      <a:ext uri="{FF2B5EF4-FFF2-40B4-BE49-F238E27FC236}">
                        <a16:creationId xmlns:a16="http://schemas.microsoft.com/office/drawing/2014/main" id="{090ACA4F-9FF7-431D-B98F-880D5B1E21FF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96" name="Picture 3">
                    <a:extLst>
                      <a:ext uri="{FF2B5EF4-FFF2-40B4-BE49-F238E27FC236}">
                        <a16:creationId xmlns:a16="http://schemas.microsoft.com/office/drawing/2014/main" id="{E3F9829C-6294-40CC-9F8B-7ECEFA648563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89" name="Rechte verbindingslijn 73">
                  <a:extLst>
                    <a:ext uri="{FF2B5EF4-FFF2-40B4-BE49-F238E27FC236}">
                      <a16:creationId xmlns:a16="http://schemas.microsoft.com/office/drawing/2014/main" id="{6AB99853-6B0E-4FA0-B66F-B0446FBDBF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8" name="Ovaal 114">
              <a:extLst>
                <a:ext uri="{FF2B5EF4-FFF2-40B4-BE49-F238E27FC236}">
                  <a16:creationId xmlns:a16="http://schemas.microsoft.com/office/drawing/2014/main" id="{0DAC3D42-41DF-4AE7-B0A3-53A10F9CD1E4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59" name="Rechthoek 115">
              <a:extLst>
                <a:ext uri="{FF2B5EF4-FFF2-40B4-BE49-F238E27FC236}">
                  <a16:creationId xmlns:a16="http://schemas.microsoft.com/office/drawing/2014/main" id="{692EBDF1-101F-4EF0-879E-F733DDA945A8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0" name="Groep 117">
              <a:extLst>
                <a:ext uri="{FF2B5EF4-FFF2-40B4-BE49-F238E27FC236}">
                  <a16:creationId xmlns:a16="http://schemas.microsoft.com/office/drawing/2014/main" id="{D2CD8A7E-0E6E-4549-BA7A-DF48DCE76202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68" name="Groep 118">
                <a:extLst>
                  <a:ext uri="{FF2B5EF4-FFF2-40B4-BE49-F238E27FC236}">
                    <a16:creationId xmlns:a16="http://schemas.microsoft.com/office/drawing/2014/main" id="{DAC399A6-BD67-48BB-A46D-1C5214C181AF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71" name="Rechthoek 126">
                  <a:extLst>
                    <a:ext uri="{FF2B5EF4-FFF2-40B4-BE49-F238E27FC236}">
                      <a16:creationId xmlns:a16="http://schemas.microsoft.com/office/drawing/2014/main" id="{B9914FD7-F276-4E28-964F-C6232F770E42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hthoek 124">
                  <a:extLst>
                    <a:ext uri="{FF2B5EF4-FFF2-40B4-BE49-F238E27FC236}">
                      <a16:creationId xmlns:a16="http://schemas.microsoft.com/office/drawing/2014/main" id="{6C272F88-E7C9-4D82-9464-7EE0F600EF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Rechthoek 119">
                <a:extLst>
                  <a:ext uri="{FF2B5EF4-FFF2-40B4-BE49-F238E27FC236}">
                    <a16:creationId xmlns:a16="http://schemas.microsoft.com/office/drawing/2014/main" id="{B68873DD-A017-4DA3-B0ED-DD17F8652BD2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70" name="Gelijkbenige driehoek 120">
                <a:extLst>
                  <a:ext uri="{FF2B5EF4-FFF2-40B4-BE49-F238E27FC236}">
                    <a16:creationId xmlns:a16="http://schemas.microsoft.com/office/drawing/2014/main" id="{8ED255E4-FE0E-408F-A721-AB9649F7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Rechthoek 131">
              <a:extLst>
                <a:ext uri="{FF2B5EF4-FFF2-40B4-BE49-F238E27FC236}">
                  <a16:creationId xmlns:a16="http://schemas.microsoft.com/office/drawing/2014/main" id="{9245F433-1395-40DB-8368-F7C0E6C6D86C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hthoek 132">
              <a:extLst>
                <a:ext uri="{FF2B5EF4-FFF2-40B4-BE49-F238E27FC236}">
                  <a16:creationId xmlns:a16="http://schemas.microsoft.com/office/drawing/2014/main" id="{0F28C828-E198-43DF-9557-F46C97C22690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al 133">
              <a:extLst>
                <a:ext uri="{FF2B5EF4-FFF2-40B4-BE49-F238E27FC236}">
                  <a16:creationId xmlns:a16="http://schemas.microsoft.com/office/drawing/2014/main" id="{4F2B6A56-B3AA-4C61-B356-54AF0CB7F2A0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64" name="Afbeelding 129">
              <a:extLst>
                <a:ext uri="{FF2B5EF4-FFF2-40B4-BE49-F238E27FC236}">
                  <a16:creationId xmlns:a16="http://schemas.microsoft.com/office/drawing/2014/main" id="{F30EE91D-C81C-451C-8398-D015BBC48D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65" name="Afbeelding 130">
              <a:extLst>
                <a:ext uri="{FF2B5EF4-FFF2-40B4-BE49-F238E27FC236}">
                  <a16:creationId xmlns:a16="http://schemas.microsoft.com/office/drawing/2014/main" id="{25CC7640-54CB-4DE8-989A-780EEB3762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66" name="Rechthoek 127">
              <a:extLst>
                <a:ext uri="{FF2B5EF4-FFF2-40B4-BE49-F238E27FC236}">
                  <a16:creationId xmlns:a16="http://schemas.microsoft.com/office/drawing/2014/main" id="{7DF269D2-C5A5-4F5A-B154-2199DC862481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67" name="Rechthoek 125">
              <a:extLst>
                <a:ext uri="{FF2B5EF4-FFF2-40B4-BE49-F238E27FC236}">
                  <a16:creationId xmlns:a16="http://schemas.microsoft.com/office/drawing/2014/main" id="{630D131C-8A8E-42B4-9337-F0D255815800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6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040E9881-BD3A-4DDD-87E9-20F74DB176A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A5FB07D-626B-477B-BACC-AFC6F99B0FBE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C80447-8467-4AB3-84F3-0466324B1A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58" name="Instruction">
              <a:extLst>
                <a:ext uri="{FF2B5EF4-FFF2-40B4-BE49-F238E27FC236}">
                  <a16:creationId xmlns:a16="http://schemas.microsoft.com/office/drawing/2014/main" id="{FD5E8E5F-6E6A-4392-9152-63125EF8B3EE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59" name="Video icoon">
                <a:extLst>
                  <a:ext uri="{FF2B5EF4-FFF2-40B4-BE49-F238E27FC236}">
                    <a16:creationId xmlns:a16="http://schemas.microsoft.com/office/drawing/2014/main" id="{0B7F092B-A266-46A8-BEA8-ABA32BF689DD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97" name="Rechthoek 127">
                  <a:extLst>
                    <a:ext uri="{FF2B5EF4-FFF2-40B4-BE49-F238E27FC236}">
                      <a16:creationId xmlns:a16="http://schemas.microsoft.com/office/drawing/2014/main" id="{A62A242F-2B73-4267-B85E-A8EC68B2E177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98" name="Vrije vorm 112">
                  <a:extLst>
                    <a:ext uri="{FF2B5EF4-FFF2-40B4-BE49-F238E27FC236}">
                      <a16:creationId xmlns:a16="http://schemas.microsoft.com/office/drawing/2014/main" id="{A626571E-04D1-4C2F-93EA-28FE87ADDBFD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99" name="Vrije vorm 113">
                  <a:extLst>
                    <a:ext uri="{FF2B5EF4-FFF2-40B4-BE49-F238E27FC236}">
                      <a16:creationId xmlns:a16="http://schemas.microsoft.com/office/drawing/2014/main" id="{F94E0988-D31F-4FD7-B796-217789745956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60" name="Rechthoek 84">
                <a:extLst>
                  <a:ext uri="{FF2B5EF4-FFF2-40B4-BE49-F238E27FC236}">
                    <a16:creationId xmlns:a16="http://schemas.microsoft.com/office/drawing/2014/main" id="{365A5A53-66CF-450C-8570-FCB87B85B592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Insert/change video</a:t>
                </a:r>
              </a:p>
            </p:txBody>
          </p:sp>
          <p:sp>
            <p:nvSpPr>
              <p:cNvPr id="61" name="Ovaal 85">
                <a:extLst>
                  <a:ext uri="{FF2B5EF4-FFF2-40B4-BE49-F238E27FC236}">
                    <a16:creationId xmlns:a16="http://schemas.microsoft.com/office/drawing/2014/main" id="{500CD909-E7B9-4BC8-8DDE-644C0AE1B8C7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62" name="Rechte verbindingslijn 86">
                <a:extLst>
                  <a:ext uri="{FF2B5EF4-FFF2-40B4-BE49-F238E27FC236}">
                    <a16:creationId xmlns:a16="http://schemas.microsoft.com/office/drawing/2014/main" id="{F3A0AC22-632F-4E09-9B79-690DB9F5D0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63" name="Rechte verbindingslijn 87">
                <a:extLst>
                  <a:ext uri="{FF2B5EF4-FFF2-40B4-BE49-F238E27FC236}">
                    <a16:creationId xmlns:a16="http://schemas.microsoft.com/office/drawing/2014/main" id="{BCE98673-1127-4D6A-9C73-119C8C0345F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64" name="Rechthoek 88">
                <a:extLst>
                  <a:ext uri="{FF2B5EF4-FFF2-40B4-BE49-F238E27FC236}">
                    <a16:creationId xmlns:a16="http://schemas.microsoft.com/office/drawing/2014/main" id="{97386134-B14E-4E8E-BE43-DF7DE53B364C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65" name="Rechte verbindingslijn 123">
                <a:extLst>
                  <a:ext uri="{FF2B5EF4-FFF2-40B4-BE49-F238E27FC236}">
                    <a16:creationId xmlns:a16="http://schemas.microsoft.com/office/drawing/2014/main" id="{229AD577-258A-4171-BE42-BA4E322A2B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66" name="Ovaal 90">
                <a:extLst>
                  <a:ext uri="{FF2B5EF4-FFF2-40B4-BE49-F238E27FC236}">
                    <a16:creationId xmlns:a16="http://schemas.microsoft.com/office/drawing/2014/main" id="{6F2E6B6A-B005-49A1-B15A-70E67FDE815B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67" name="Rechthoek 91">
                <a:extLst>
                  <a:ext uri="{FF2B5EF4-FFF2-40B4-BE49-F238E27FC236}">
                    <a16:creationId xmlns:a16="http://schemas.microsoft.com/office/drawing/2014/main" id="{2B441DF3-2042-4AD1-A3E2-387109578070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92">
                <a:extLst>
                  <a:ext uri="{FF2B5EF4-FFF2-40B4-BE49-F238E27FC236}">
                    <a16:creationId xmlns:a16="http://schemas.microsoft.com/office/drawing/2014/main" id="{F972F1AF-CEB4-4780-AE3C-8471EC75B005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94" name="Rechthoek 119">
                  <a:extLst>
                    <a:ext uri="{FF2B5EF4-FFF2-40B4-BE49-F238E27FC236}">
                      <a16:creationId xmlns:a16="http://schemas.microsoft.com/office/drawing/2014/main" id="{B90B157F-8C45-43D0-895F-406B9C0930E4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95" name="Rechte verbindingslijn 120">
                  <a:extLst>
                    <a:ext uri="{FF2B5EF4-FFF2-40B4-BE49-F238E27FC236}">
                      <a16:creationId xmlns:a16="http://schemas.microsoft.com/office/drawing/2014/main" id="{0ED597C2-E10B-46DB-A9CE-B6335A7AF7B8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96" name="Gelijkbenige driehoek 121">
                  <a:extLst>
                    <a:ext uri="{FF2B5EF4-FFF2-40B4-BE49-F238E27FC236}">
                      <a16:creationId xmlns:a16="http://schemas.microsoft.com/office/drawing/2014/main" id="{86D23F58-CE2A-4CAE-89D4-64F0679F5370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Ovaal 93">
                <a:extLst>
                  <a:ext uri="{FF2B5EF4-FFF2-40B4-BE49-F238E27FC236}">
                    <a16:creationId xmlns:a16="http://schemas.microsoft.com/office/drawing/2014/main" id="{ADBDC8B9-4E80-4B92-89AD-C23762B1FB71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70" name="Rechthoek 94">
                <a:extLst>
                  <a:ext uri="{FF2B5EF4-FFF2-40B4-BE49-F238E27FC236}">
                    <a16:creationId xmlns:a16="http://schemas.microsoft.com/office/drawing/2014/main" id="{29AE0173-ADD6-4496-B43A-BFE818B29A0D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1" name="Rechte verbindingslijn 95">
                <a:extLst>
                  <a:ext uri="{FF2B5EF4-FFF2-40B4-BE49-F238E27FC236}">
                    <a16:creationId xmlns:a16="http://schemas.microsoft.com/office/drawing/2014/main" id="{1DBE6A1A-5FE3-412B-B069-AB22AD7A56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72" name="Groep 97">
                <a:extLst>
                  <a:ext uri="{FF2B5EF4-FFF2-40B4-BE49-F238E27FC236}">
                    <a16:creationId xmlns:a16="http://schemas.microsoft.com/office/drawing/2014/main" id="{EDAB6183-6556-4B1F-8E6C-3873221E6F7F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73" name="Rechthoek 98">
                  <a:extLst>
                    <a:ext uri="{FF2B5EF4-FFF2-40B4-BE49-F238E27FC236}">
                      <a16:creationId xmlns:a16="http://schemas.microsoft.com/office/drawing/2014/main" id="{9DF8BED2-55C1-49A5-87F6-89DF71B900C5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Rechthoek 99">
                  <a:extLst>
                    <a:ext uri="{FF2B5EF4-FFF2-40B4-BE49-F238E27FC236}">
                      <a16:creationId xmlns:a16="http://schemas.microsoft.com/office/drawing/2014/main" id="{8CD140E9-3493-4241-958A-7E1DE505761D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5" name="Groep 100">
                  <a:extLst>
                    <a:ext uri="{FF2B5EF4-FFF2-40B4-BE49-F238E27FC236}">
                      <a16:creationId xmlns:a16="http://schemas.microsoft.com/office/drawing/2014/main" id="{206978FC-E6F9-4D4A-A9CA-9B552465AAB0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88" name="Rechthoek: afgeronde hoeken 113">
                    <a:extLst>
                      <a:ext uri="{FF2B5EF4-FFF2-40B4-BE49-F238E27FC236}">
                        <a16:creationId xmlns:a16="http://schemas.microsoft.com/office/drawing/2014/main" id="{1F0FAF2D-C6B8-4D2E-979F-35FFEEE662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" name="Rechthoek 114">
                    <a:extLst>
                      <a:ext uri="{FF2B5EF4-FFF2-40B4-BE49-F238E27FC236}">
                        <a16:creationId xmlns:a16="http://schemas.microsoft.com/office/drawing/2014/main" id="{30D9EF03-E50A-4D67-95D3-64B5A090AF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Rechthoek 115">
                    <a:extLst>
                      <a:ext uri="{FF2B5EF4-FFF2-40B4-BE49-F238E27FC236}">
                        <a16:creationId xmlns:a16="http://schemas.microsoft.com/office/drawing/2014/main" id="{4BEFED62-5038-4B69-A03C-8671F80E24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Rechthoek 116">
                    <a:extLst>
                      <a:ext uri="{FF2B5EF4-FFF2-40B4-BE49-F238E27FC236}">
                        <a16:creationId xmlns:a16="http://schemas.microsoft.com/office/drawing/2014/main" id="{2A5354BC-5227-4300-A307-FE9202748C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hthoek 117">
                    <a:extLst>
                      <a:ext uri="{FF2B5EF4-FFF2-40B4-BE49-F238E27FC236}">
                        <a16:creationId xmlns:a16="http://schemas.microsoft.com/office/drawing/2014/main" id="{404DCD10-4D7D-451E-9E13-8F99828D6F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hthoek 118">
                    <a:extLst>
                      <a:ext uri="{FF2B5EF4-FFF2-40B4-BE49-F238E27FC236}">
                        <a16:creationId xmlns:a16="http://schemas.microsoft.com/office/drawing/2014/main" id="{2BB13ABF-C5C4-42DF-ADD5-183483FB1D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6" name="Groep 101">
                  <a:extLst>
                    <a:ext uri="{FF2B5EF4-FFF2-40B4-BE49-F238E27FC236}">
                      <a16:creationId xmlns:a16="http://schemas.microsoft.com/office/drawing/2014/main" id="{F22AC9D8-6603-41F7-A337-4C7CB3F5D602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80" name="Groep 105">
                    <a:extLst>
                      <a:ext uri="{FF2B5EF4-FFF2-40B4-BE49-F238E27FC236}">
                        <a16:creationId xmlns:a16="http://schemas.microsoft.com/office/drawing/2014/main" id="{54A58B2A-60AB-471F-8ED9-8C1378FDE2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82" name="Rechthoek: afgeronde hoeken 107">
                      <a:extLst>
                        <a:ext uri="{FF2B5EF4-FFF2-40B4-BE49-F238E27FC236}">
                          <a16:creationId xmlns:a16="http://schemas.microsoft.com/office/drawing/2014/main" id="{FD47B015-AE64-401E-9A4D-FB1D0F781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3" name="Rechthoek 108">
                      <a:extLst>
                        <a:ext uri="{FF2B5EF4-FFF2-40B4-BE49-F238E27FC236}">
                          <a16:creationId xmlns:a16="http://schemas.microsoft.com/office/drawing/2014/main" id="{D0DBD511-7D12-4F65-BECF-0A272A5442D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4" name="Rechthoek 109">
                      <a:extLst>
                        <a:ext uri="{FF2B5EF4-FFF2-40B4-BE49-F238E27FC236}">
                          <a16:creationId xmlns:a16="http://schemas.microsoft.com/office/drawing/2014/main" id="{827858B0-4839-432F-B126-DE8E32885C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5" name="Rechthoek 110">
                      <a:extLst>
                        <a:ext uri="{FF2B5EF4-FFF2-40B4-BE49-F238E27FC236}">
                          <a16:creationId xmlns:a16="http://schemas.microsoft.com/office/drawing/2014/main" id="{F0811454-8AF9-4DC0-9B29-F5FDE23C8C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6" name="Rechthoek 111">
                      <a:extLst>
                        <a:ext uri="{FF2B5EF4-FFF2-40B4-BE49-F238E27FC236}">
                          <a16:creationId xmlns:a16="http://schemas.microsoft.com/office/drawing/2014/main" id="{79913C52-97F2-4920-A628-F973F36266C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7" name="Rechthoek 112">
                      <a:extLst>
                        <a:ext uri="{FF2B5EF4-FFF2-40B4-BE49-F238E27FC236}">
                          <a16:creationId xmlns:a16="http://schemas.microsoft.com/office/drawing/2014/main" id="{2333A996-83F3-4346-B585-53C3A59DCE8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81" name="Boog 106">
                    <a:extLst>
                      <a:ext uri="{FF2B5EF4-FFF2-40B4-BE49-F238E27FC236}">
                        <a16:creationId xmlns:a16="http://schemas.microsoft.com/office/drawing/2014/main" id="{6D804FC3-63B4-43B9-96F5-BB1AA1844F0E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77" name="Tekstvak 102">
                  <a:extLst>
                    <a:ext uri="{FF2B5EF4-FFF2-40B4-BE49-F238E27FC236}">
                      <a16:creationId xmlns:a16="http://schemas.microsoft.com/office/drawing/2014/main" id="{66FAC847-529D-4365-8155-CAA82D8CE4CC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78" name="Tekstvak 103">
                  <a:extLst>
                    <a:ext uri="{FF2B5EF4-FFF2-40B4-BE49-F238E27FC236}">
                      <a16:creationId xmlns:a16="http://schemas.microsoft.com/office/drawing/2014/main" id="{CF1632F5-8DA2-460A-B4FB-6F27B27415A9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A9AC642B-EB29-42DE-8C13-E8FE53D46A56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1184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835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ED626FB-0872-4356-A28D-A3B4FF938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6307645"/>
            <a:ext cx="12198350" cy="550355"/>
          </a:xfrm>
          <a:custGeom>
            <a:avLst/>
            <a:gdLst>
              <a:gd name="connsiteX0" fmla="*/ 0 w 12198350"/>
              <a:gd name="connsiteY0" fmla="*/ 0 h 550355"/>
              <a:gd name="connsiteX1" fmla="*/ 691396 w 12198350"/>
              <a:gd name="connsiteY1" fmla="*/ 5559 h 550355"/>
              <a:gd name="connsiteX2" fmla="*/ 877885 w 12198350"/>
              <a:gd name="connsiteY2" fmla="*/ 191202 h 550355"/>
              <a:gd name="connsiteX3" fmla="*/ 1064373 w 12198350"/>
              <a:gd name="connsiteY3" fmla="*/ 5559 h 550355"/>
              <a:gd name="connsiteX4" fmla="*/ 12195174 w 12198350"/>
              <a:gd name="connsiteY4" fmla="*/ 8720 h 550355"/>
              <a:gd name="connsiteX5" fmla="*/ 12198350 w 12198350"/>
              <a:gd name="connsiteY5" fmla="*/ 545559 h 550355"/>
              <a:gd name="connsiteX6" fmla="*/ 3970 w 12198350"/>
              <a:gd name="connsiteY6" fmla="*/ 550355 h 550355"/>
              <a:gd name="connsiteX7" fmla="*/ 0 w 12198350"/>
              <a:gd name="connsiteY7" fmla="*/ 0 h 55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550355">
                <a:moveTo>
                  <a:pt x="0" y="0"/>
                </a:moveTo>
                <a:lnTo>
                  <a:pt x="691396" y="5559"/>
                </a:lnTo>
                <a:cubicBezTo>
                  <a:pt x="794382" y="5559"/>
                  <a:pt x="877885" y="88684"/>
                  <a:pt x="877885" y="191202"/>
                </a:cubicBezTo>
                <a:cubicBezTo>
                  <a:pt x="877885" y="88684"/>
                  <a:pt x="961388" y="5559"/>
                  <a:pt x="1064373" y="5559"/>
                </a:cubicBezTo>
                <a:lnTo>
                  <a:pt x="12195174" y="8720"/>
                </a:lnTo>
                <a:cubicBezTo>
                  <a:pt x="12197292" y="184505"/>
                  <a:pt x="12196233" y="369774"/>
                  <a:pt x="12198350" y="545559"/>
                </a:cubicBezTo>
                <a:lnTo>
                  <a:pt x="3970" y="550355"/>
                </a:lnTo>
                <a:cubicBezTo>
                  <a:pt x="2912" y="375624"/>
                  <a:pt x="1058" y="174732"/>
                  <a:pt x="0" y="0"/>
                </a:cubicBezTo>
                <a:close/>
              </a:path>
            </a:pathLst>
          </a:custGeom>
          <a:solidFill>
            <a:srgbClr val="F1F1F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Logo_Groen_Zwart">
            <a:extLst>
              <a:ext uri="{FF2B5EF4-FFF2-40B4-BE49-F238E27FC236}">
                <a16:creationId xmlns:a16="http://schemas.microsoft.com/office/drawing/2014/main" id="{4028B4B3-0499-40E8-93A4-BE5A00C96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8EA6C-E3BD-45A8-923F-DAC53A6F769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A8CBE27-3A0D-4554-8707-9ED060C4FB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7A727A-9E70-4557-A1A3-BC2E7E65DE01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42AB246-7C8B-4F51-837F-D7B558A5734E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A9CB687-6740-4866-AD75-EEEFCB011EF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80" name="Instruction">
                <a:extLst>
                  <a:ext uri="{FF2B5EF4-FFF2-40B4-BE49-F238E27FC236}">
                    <a16:creationId xmlns:a16="http://schemas.microsoft.com/office/drawing/2014/main" id="{003031C2-3D44-4648-8200-D8E6022065DF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81" name="Rechthoek 68">
                  <a:extLst>
                    <a:ext uri="{FF2B5EF4-FFF2-40B4-BE49-F238E27FC236}">
                      <a16:creationId xmlns:a16="http://schemas.microsoft.com/office/drawing/2014/main" id="{3C3A7D1E-E8EF-4567-A3C6-B43C02D0F6F8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82" name="Ovaal 69">
                  <a:extLst>
                    <a:ext uri="{FF2B5EF4-FFF2-40B4-BE49-F238E27FC236}">
                      <a16:creationId xmlns:a16="http://schemas.microsoft.com/office/drawing/2014/main" id="{BE19E016-087C-422E-BE80-6381854D162D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83" name="Rechte verbindingslijn 70">
                  <a:extLst>
                    <a:ext uri="{FF2B5EF4-FFF2-40B4-BE49-F238E27FC236}">
                      <a16:creationId xmlns:a16="http://schemas.microsoft.com/office/drawing/2014/main" id="{42B6F7EF-3C44-4576-B3A9-8D31FF6609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84" name="Rechte verbindingslijn 71">
                  <a:extLst>
                    <a:ext uri="{FF2B5EF4-FFF2-40B4-BE49-F238E27FC236}">
                      <a16:creationId xmlns:a16="http://schemas.microsoft.com/office/drawing/2014/main" id="{5FD5CE96-E6D8-4D2E-BAC1-1D48FB3D9F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85" name="Rechthoek 72">
                  <a:extLst>
                    <a:ext uri="{FF2B5EF4-FFF2-40B4-BE49-F238E27FC236}">
                      <a16:creationId xmlns:a16="http://schemas.microsoft.com/office/drawing/2014/main" id="{6229950A-A3B9-4F8C-8ACC-4AB50E965C43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86" name="Rechte verbindingslijn 73">
                  <a:extLst>
                    <a:ext uri="{FF2B5EF4-FFF2-40B4-BE49-F238E27FC236}">
                      <a16:creationId xmlns:a16="http://schemas.microsoft.com/office/drawing/2014/main" id="{A8785CD1-FDF3-4899-B7BF-D4679B9BC25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87" name="Ovaal 74">
                  <a:extLst>
                    <a:ext uri="{FF2B5EF4-FFF2-40B4-BE49-F238E27FC236}">
                      <a16:creationId xmlns:a16="http://schemas.microsoft.com/office/drawing/2014/main" id="{77474AB8-AA04-4D2F-A66F-601E2CF2295C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88" name="Rechthoek 75">
                  <a:extLst>
                    <a:ext uri="{FF2B5EF4-FFF2-40B4-BE49-F238E27FC236}">
                      <a16:creationId xmlns:a16="http://schemas.microsoft.com/office/drawing/2014/main" id="{4DF5D072-2433-403E-B436-F18698001135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89" name="Groep 76">
                  <a:extLst>
                    <a:ext uri="{FF2B5EF4-FFF2-40B4-BE49-F238E27FC236}">
                      <a16:creationId xmlns:a16="http://schemas.microsoft.com/office/drawing/2014/main" id="{058C946A-5EB9-4BEA-9B39-85E550B1F915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23" name="Rechthoek 116">
                    <a:extLst>
                      <a:ext uri="{FF2B5EF4-FFF2-40B4-BE49-F238E27FC236}">
                        <a16:creationId xmlns:a16="http://schemas.microsoft.com/office/drawing/2014/main" id="{9F3E9D6A-727E-4E92-91BE-3711AF270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24" name="Rechte verbindingslijn 117">
                    <a:extLst>
                      <a:ext uri="{FF2B5EF4-FFF2-40B4-BE49-F238E27FC236}">
                        <a16:creationId xmlns:a16="http://schemas.microsoft.com/office/drawing/2014/main" id="{4DED011E-B424-4BFD-89A5-E817E6D7BC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25" name="Gelijkbenige driehoek 118">
                    <a:extLst>
                      <a:ext uri="{FF2B5EF4-FFF2-40B4-BE49-F238E27FC236}">
                        <a16:creationId xmlns:a16="http://schemas.microsoft.com/office/drawing/2014/main" id="{AAFFE59D-C90B-4BFA-8139-99EB257D6ED7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0" name="Groep 77">
                  <a:extLst>
                    <a:ext uri="{FF2B5EF4-FFF2-40B4-BE49-F238E27FC236}">
                      <a16:creationId xmlns:a16="http://schemas.microsoft.com/office/drawing/2014/main" id="{5B2D62CA-CD6F-4E0A-A7BF-115A0C3D173E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17" name="Rechthoek 110">
                    <a:extLst>
                      <a:ext uri="{FF2B5EF4-FFF2-40B4-BE49-F238E27FC236}">
                        <a16:creationId xmlns:a16="http://schemas.microsoft.com/office/drawing/2014/main" id="{13238B7F-1963-4477-8555-BFDF7B8284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8" name="Ovaal 111">
                    <a:extLst>
                      <a:ext uri="{FF2B5EF4-FFF2-40B4-BE49-F238E27FC236}">
                        <a16:creationId xmlns:a16="http://schemas.microsoft.com/office/drawing/2014/main" id="{1E7110FA-B8E6-4626-A796-796E9699A4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Vrije vorm: vorm 112">
                    <a:extLst>
                      <a:ext uri="{FF2B5EF4-FFF2-40B4-BE49-F238E27FC236}">
                        <a16:creationId xmlns:a16="http://schemas.microsoft.com/office/drawing/2014/main" id="{3003D615-50A6-48A0-A0F6-F7F62841C2CD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hthoek: afgeronde hoeken 113">
                    <a:extLst>
                      <a:ext uri="{FF2B5EF4-FFF2-40B4-BE49-F238E27FC236}">
                        <a16:creationId xmlns:a16="http://schemas.microsoft.com/office/drawing/2014/main" id="{26D4F92F-C2BF-4309-A6CD-8B69CE14A9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21" name="Rechte verbindingslijn 114">
                    <a:extLst>
                      <a:ext uri="{FF2B5EF4-FFF2-40B4-BE49-F238E27FC236}">
                        <a16:creationId xmlns:a16="http://schemas.microsoft.com/office/drawing/2014/main" id="{3416159F-7511-4928-8A18-316E5D65C01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2" name="Rechte verbindingslijn 115">
                    <a:extLst>
                      <a:ext uri="{FF2B5EF4-FFF2-40B4-BE49-F238E27FC236}">
                        <a16:creationId xmlns:a16="http://schemas.microsoft.com/office/drawing/2014/main" id="{6B141BA0-D51B-449B-B64F-1F6B8DBAEA66}"/>
                      </a:ext>
                    </a:extLst>
                  </p:cNvPr>
                  <p:cNvCxnSpPr>
                    <a:cxnSpLocks/>
                    <a:stCxn id="120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1" name="Ovaal 78">
                  <a:extLst>
                    <a:ext uri="{FF2B5EF4-FFF2-40B4-BE49-F238E27FC236}">
                      <a16:creationId xmlns:a16="http://schemas.microsoft.com/office/drawing/2014/main" id="{5693ED1F-052B-49E5-93C6-15FCC060057C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92" name="Rechthoek 79">
                  <a:extLst>
                    <a:ext uri="{FF2B5EF4-FFF2-40B4-BE49-F238E27FC236}">
                      <a16:creationId xmlns:a16="http://schemas.microsoft.com/office/drawing/2014/main" id="{83D169DE-E467-4B68-A874-21A7F5392264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93" name="Rechte verbindingslijn 80">
                  <a:extLst>
                    <a:ext uri="{FF2B5EF4-FFF2-40B4-BE49-F238E27FC236}">
                      <a16:creationId xmlns:a16="http://schemas.microsoft.com/office/drawing/2014/main" id="{8324DE3C-5F0D-490A-BDCF-A25C52CCF1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94" name="Groep 88">
                  <a:extLst>
                    <a:ext uri="{FF2B5EF4-FFF2-40B4-BE49-F238E27FC236}">
                      <a16:creationId xmlns:a16="http://schemas.microsoft.com/office/drawing/2014/main" id="{0BEC3E52-F716-4192-A98C-173326574E06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96" name="Rechthoek 89">
                    <a:extLst>
                      <a:ext uri="{FF2B5EF4-FFF2-40B4-BE49-F238E27FC236}">
                        <a16:creationId xmlns:a16="http://schemas.microsoft.com/office/drawing/2014/main" id="{9CEE0887-1A59-414E-8BA7-D43AAE15BB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7" name="Rechthoek 90">
                    <a:extLst>
                      <a:ext uri="{FF2B5EF4-FFF2-40B4-BE49-F238E27FC236}">
                        <a16:creationId xmlns:a16="http://schemas.microsoft.com/office/drawing/2014/main" id="{BA1CF7A8-39A9-408E-A3F7-E14475ECCD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98" name="Groep 91">
                    <a:extLst>
                      <a:ext uri="{FF2B5EF4-FFF2-40B4-BE49-F238E27FC236}">
                        <a16:creationId xmlns:a16="http://schemas.microsoft.com/office/drawing/2014/main" id="{BEC931E4-90E3-47E1-80D8-1B5BE54B42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11" name="Rechthoek: afgeronde hoeken 104">
                      <a:extLst>
                        <a:ext uri="{FF2B5EF4-FFF2-40B4-BE49-F238E27FC236}">
                          <a16:creationId xmlns:a16="http://schemas.microsoft.com/office/drawing/2014/main" id="{267DF69D-1733-4AC8-9BB3-2E01B99A18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2" name="Rechthoek 105">
                      <a:extLst>
                        <a:ext uri="{FF2B5EF4-FFF2-40B4-BE49-F238E27FC236}">
                          <a16:creationId xmlns:a16="http://schemas.microsoft.com/office/drawing/2014/main" id="{AEE2548C-4D22-485D-AF81-6AA9AB8FD1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3" name="Rechthoek 106">
                      <a:extLst>
                        <a:ext uri="{FF2B5EF4-FFF2-40B4-BE49-F238E27FC236}">
                          <a16:creationId xmlns:a16="http://schemas.microsoft.com/office/drawing/2014/main" id="{485FAD0E-2D6B-4D53-BC5E-E4EB80C604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4" name="Rechthoek 107">
                      <a:extLst>
                        <a:ext uri="{FF2B5EF4-FFF2-40B4-BE49-F238E27FC236}">
                          <a16:creationId xmlns:a16="http://schemas.microsoft.com/office/drawing/2014/main" id="{E3FDDF16-698E-4E91-A1E2-367979B519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5" name="Rechthoek 108">
                      <a:extLst>
                        <a:ext uri="{FF2B5EF4-FFF2-40B4-BE49-F238E27FC236}">
                          <a16:creationId xmlns:a16="http://schemas.microsoft.com/office/drawing/2014/main" id="{68F0EB48-B6FF-4DC7-8C7C-689C8E3FF5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6" name="Rechthoek 109">
                      <a:extLst>
                        <a:ext uri="{FF2B5EF4-FFF2-40B4-BE49-F238E27FC236}">
                          <a16:creationId xmlns:a16="http://schemas.microsoft.com/office/drawing/2014/main" id="{52EEDF9E-8378-4C0A-90E7-90491F1B0B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9" name="Groep 92">
                    <a:extLst>
                      <a:ext uri="{FF2B5EF4-FFF2-40B4-BE49-F238E27FC236}">
                        <a16:creationId xmlns:a16="http://schemas.microsoft.com/office/drawing/2014/main" id="{D915524C-0FD6-45A5-B0DB-BC10D59A512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03" name="Groep 96">
                      <a:extLst>
                        <a:ext uri="{FF2B5EF4-FFF2-40B4-BE49-F238E27FC236}">
                          <a16:creationId xmlns:a16="http://schemas.microsoft.com/office/drawing/2014/main" id="{8E8C70FF-DB08-4F81-96F5-6451AB0CEC3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05" name="Rechthoek: afgeronde hoeken 98">
                        <a:extLst>
                          <a:ext uri="{FF2B5EF4-FFF2-40B4-BE49-F238E27FC236}">
                            <a16:creationId xmlns:a16="http://schemas.microsoft.com/office/drawing/2014/main" id="{6510495E-6DF5-49AA-B430-EC31352AB97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6" name="Rechthoek 99">
                        <a:extLst>
                          <a:ext uri="{FF2B5EF4-FFF2-40B4-BE49-F238E27FC236}">
                            <a16:creationId xmlns:a16="http://schemas.microsoft.com/office/drawing/2014/main" id="{0033B4E0-5D2F-4028-A776-6CB0500D55A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7" name="Rechthoek 100">
                        <a:extLst>
                          <a:ext uri="{FF2B5EF4-FFF2-40B4-BE49-F238E27FC236}">
                            <a16:creationId xmlns:a16="http://schemas.microsoft.com/office/drawing/2014/main" id="{8C851266-D355-4C07-AF9F-060C67EA9FE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8" name="Rechthoek 101">
                        <a:extLst>
                          <a:ext uri="{FF2B5EF4-FFF2-40B4-BE49-F238E27FC236}">
                            <a16:creationId xmlns:a16="http://schemas.microsoft.com/office/drawing/2014/main" id="{76E5195F-1342-47AA-A58E-DAEEE5BC797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9" name="Rechthoek 102">
                        <a:extLst>
                          <a:ext uri="{FF2B5EF4-FFF2-40B4-BE49-F238E27FC236}">
                            <a16:creationId xmlns:a16="http://schemas.microsoft.com/office/drawing/2014/main" id="{83EFD178-B519-4447-A5AF-8FD9362B3AF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0" name="Rechthoek 103">
                        <a:extLst>
                          <a:ext uri="{FF2B5EF4-FFF2-40B4-BE49-F238E27FC236}">
                            <a16:creationId xmlns:a16="http://schemas.microsoft.com/office/drawing/2014/main" id="{ECCEBFDD-FC4A-41CA-BD7E-CB93D3CCACB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4" name="Boog 97">
                      <a:extLst>
                        <a:ext uri="{FF2B5EF4-FFF2-40B4-BE49-F238E27FC236}">
                          <a16:creationId xmlns:a16="http://schemas.microsoft.com/office/drawing/2014/main" id="{605B8350-4B05-4280-9389-D61F3122E79A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00" name="Tekstvak 93">
                    <a:extLst>
                      <a:ext uri="{FF2B5EF4-FFF2-40B4-BE49-F238E27FC236}">
                        <a16:creationId xmlns:a16="http://schemas.microsoft.com/office/drawing/2014/main" id="{4A9BA477-51C2-4721-853F-AA2232CBB7B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01" name="Tekstvak 94">
                    <a:extLst>
                      <a:ext uri="{FF2B5EF4-FFF2-40B4-BE49-F238E27FC236}">
                        <a16:creationId xmlns:a16="http://schemas.microsoft.com/office/drawing/2014/main" id="{C11D5242-36CE-4A52-9E8D-4721F1C2563A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02" name="Picture 3">
                    <a:extLst>
                      <a:ext uri="{FF2B5EF4-FFF2-40B4-BE49-F238E27FC236}">
                        <a16:creationId xmlns:a16="http://schemas.microsoft.com/office/drawing/2014/main" id="{16BE0CD0-3CDE-4A03-9F12-ED6387904565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95" name="Rechte verbindingslijn 73">
                  <a:extLst>
                    <a:ext uri="{FF2B5EF4-FFF2-40B4-BE49-F238E27FC236}">
                      <a16:creationId xmlns:a16="http://schemas.microsoft.com/office/drawing/2014/main" id="{5029535B-9582-40BF-830D-7455F2C28F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4" name="Ovaal 114">
              <a:extLst>
                <a:ext uri="{FF2B5EF4-FFF2-40B4-BE49-F238E27FC236}">
                  <a16:creationId xmlns:a16="http://schemas.microsoft.com/office/drawing/2014/main" id="{14B1541A-68EF-49D8-A6F7-AF4D6CACD1B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65" name="Rechthoek 115">
              <a:extLst>
                <a:ext uri="{FF2B5EF4-FFF2-40B4-BE49-F238E27FC236}">
                  <a16:creationId xmlns:a16="http://schemas.microsoft.com/office/drawing/2014/main" id="{DD733342-BAC8-4409-8BE2-1FC639458627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6" name="Groep 117">
              <a:extLst>
                <a:ext uri="{FF2B5EF4-FFF2-40B4-BE49-F238E27FC236}">
                  <a16:creationId xmlns:a16="http://schemas.microsoft.com/office/drawing/2014/main" id="{D756F7F8-CFA7-4C92-8AEA-9303D3B548A5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4" name="Groep 118">
                <a:extLst>
                  <a:ext uri="{FF2B5EF4-FFF2-40B4-BE49-F238E27FC236}">
                    <a16:creationId xmlns:a16="http://schemas.microsoft.com/office/drawing/2014/main" id="{7DD904FD-8A5F-484A-A374-358D2834D5A2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77" name="Rechthoek 126">
                  <a:extLst>
                    <a:ext uri="{FF2B5EF4-FFF2-40B4-BE49-F238E27FC236}">
                      <a16:creationId xmlns:a16="http://schemas.microsoft.com/office/drawing/2014/main" id="{E036A39B-6047-44DE-842E-00D2EF11932D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hthoek 124">
                  <a:extLst>
                    <a:ext uri="{FF2B5EF4-FFF2-40B4-BE49-F238E27FC236}">
                      <a16:creationId xmlns:a16="http://schemas.microsoft.com/office/drawing/2014/main" id="{9C9829DB-DCF7-4265-AB26-F0F54121F32B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" name="Rechthoek 119">
                <a:extLst>
                  <a:ext uri="{FF2B5EF4-FFF2-40B4-BE49-F238E27FC236}">
                    <a16:creationId xmlns:a16="http://schemas.microsoft.com/office/drawing/2014/main" id="{F20BC9A7-2FC3-49F4-AE95-2399CD8D34BF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76" name="Gelijkbenige driehoek 120">
                <a:extLst>
                  <a:ext uri="{FF2B5EF4-FFF2-40B4-BE49-F238E27FC236}">
                    <a16:creationId xmlns:a16="http://schemas.microsoft.com/office/drawing/2014/main" id="{333284DD-FC9E-45A0-A2E9-5528987CEF2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echthoek 131">
              <a:extLst>
                <a:ext uri="{FF2B5EF4-FFF2-40B4-BE49-F238E27FC236}">
                  <a16:creationId xmlns:a16="http://schemas.microsoft.com/office/drawing/2014/main" id="{06D47859-662B-49BC-A778-C03AF223200E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hthoek 132">
              <a:extLst>
                <a:ext uri="{FF2B5EF4-FFF2-40B4-BE49-F238E27FC236}">
                  <a16:creationId xmlns:a16="http://schemas.microsoft.com/office/drawing/2014/main" id="{EE2FC71F-4B29-445D-B279-4434167468F4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al 133">
              <a:extLst>
                <a:ext uri="{FF2B5EF4-FFF2-40B4-BE49-F238E27FC236}">
                  <a16:creationId xmlns:a16="http://schemas.microsoft.com/office/drawing/2014/main" id="{D78D1645-1BDC-44FE-914E-2FB218EDFCCB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0" name="Afbeelding 129">
              <a:extLst>
                <a:ext uri="{FF2B5EF4-FFF2-40B4-BE49-F238E27FC236}">
                  <a16:creationId xmlns:a16="http://schemas.microsoft.com/office/drawing/2014/main" id="{BBA8373D-E4C6-4A10-9676-830DA486F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71" name="Afbeelding 130">
              <a:extLst>
                <a:ext uri="{FF2B5EF4-FFF2-40B4-BE49-F238E27FC236}">
                  <a16:creationId xmlns:a16="http://schemas.microsoft.com/office/drawing/2014/main" id="{8B041FD0-C1E1-4B0C-AA81-C2E87703D1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72" name="Rechthoek 127">
              <a:extLst>
                <a:ext uri="{FF2B5EF4-FFF2-40B4-BE49-F238E27FC236}">
                  <a16:creationId xmlns:a16="http://schemas.microsoft.com/office/drawing/2014/main" id="{D91E6C4F-E0D1-476F-A421-EB1E0BE6BB53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73" name="Rechthoek 125">
              <a:extLst>
                <a:ext uri="{FF2B5EF4-FFF2-40B4-BE49-F238E27FC236}">
                  <a16:creationId xmlns:a16="http://schemas.microsoft.com/office/drawing/2014/main" id="{C688BC6F-0BA3-4FF7-85C3-78CD53429B72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8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040E9881-BD3A-4DDD-87E9-20F74DB176A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7555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D9A916A-D551-440E-BB5B-D75B83AF3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307200"/>
            <a:ext cx="12198350" cy="550355"/>
          </a:xfrm>
          <a:custGeom>
            <a:avLst/>
            <a:gdLst>
              <a:gd name="connsiteX0" fmla="*/ 0 w 12198350"/>
              <a:gd name="connsiteY0" fmla="*/ 0 h 550355"/>
              <a:gd name="connsiteX1" fmla="*/ 691396 w 12198350"/>
              <a:gd name="connsiteY1" fmla="*/ 5559 h 550355"/>
              <a:gd name="connsiteX2" fmla="*/ 877885 w 12198350"/>
              <a:gd name="connsiteY2" fmla="*/ 191202 h 550355"/>
              <a:gd name="connsiteX3" fmla="*/ 1064373 w 12198350"/>
              <a:gd name="connsiteY3" fmla="*/ 5559 h 550355"/>
              <a:gd name="connsiteX4" fmla="*/ 12195174 w 12198350"/>
              <a:gd name="connsiteY4" fmla="*/ 8720 h 550355"/>
              <a:gd name="connsiteX5" fmla="*/ 12198350 w 12198350"/>
              <a:gd name="connsiteY5" fmla="*/ 545559 h 550355"/>
              <a:gd name="connsiteX6" fmla="*/ 3970 w 12198350"/>
              <a:gd name="connsiteY6" fmla="*/ 550355 h 550355"/>
              <a:gd name="connsiteX7" fmla="*/ 0 w 12198350"/>
              <a:gd name="connsiteY7" fmla="*/ 0 h 55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550355">
                <a:moveTo>
                  <a:pt x="0" y="0"/>
                </a:moveTo>
                <a:lnTo>
                  <a:pt x="691396" y="5559"/>
                </a:lnTo>
                <a:cubicBezTo>
                  <a:pt x="794382" y="5559"/>
                  <a:pt x="877885" y="88684"/>
                  <a:pt x="877885" y="191202"/>
                </a:cubicBezTo>
                <a:cubicBezTo>
                  <a:pt x="877885" y="88684"/>
                  <a:pt x="961388" y="5559"/>
                  <a:pt x="1064373" y="5559"/>
                </a:cubicBezTo>
                <a:lnTo>
                  <a:pt x="12195174" y="8720"/>
                </a:lnTo>
                <a:cubicBezTo>
                  <a:pt x="12197292" y="184505"/>
                  <a:pt x="12196233" y="369774"/>
                  <a:pt x="12198350" y="545559"/>
                </a:cubicBezTo>
                <a:lnTo>
                  <a:pt x="3970" y="550355"/>
                </a:lnTo>
                <a:cubicBezTo>
                  <a:pt x="2912" y="375624"/>
                  <a:pt x="1058" y="174732"/>
                  <a:pt x="0" y="0"/>
                </a:cubicBezTo>
                <a:close/>
              </a:path>
            </a:pathLst>
          </a:custGeom>
          <a:solidFill>
            <a:srgbClr val="F1F1F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Logo_Groen_Zwart">
            <a:extLst>
              <a:ext uri="{FF2B5EF4-FFF2-40B4-BE49-F238E27FC236}">
                <a16:creationId xmlns:a16="http://schemas.microsoft.com/office/drawing/2014/main" id="{55B540EA-EABF-4B3A-9240-698BD3EDEF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5C03C815-1918-4C98-A7EA-5C88C970492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F6A7ECD-4368-4048-B453-D9E80123FD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99175A-D838-4D8F-A544-620F748CB312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F255BAE-4047-4E72-B82A-C802B0262B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64" name="Instruction">
              <a:extLst>
                <a:ext uri="{FF2B5EF4-FFF2-40B4-BE49-F238E27FC236}">
                  <a16:creationId xmlns:a16="http://schemas.microsoft.com/office/drawing/2014/main" id="{C900290F-91C0-4E81-A038-85D257AAF9B2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65" name="Video icoon">
                <a:extLst>
                  <a:ext uri="{FF2B5EF4-FFF2-40B4-BE49-F238E27FC236}">
                    <a16:creationId xmlns:a16="http://schemas.microsoft.com/office/drawing/2014/main" id="{D77B2035-D265-4C4D-8CA1-CF632A6816BF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103" name="Rechthoek 127">
                  <a:extLst>
                    <a:ext uri="{FF2B5EF4-FFF2-40B4-BE49-F238E27FC236}">
                      <a16:creationId xmlns:a16="http://schemas.microsoft.com/office/drawing/2014/main" id="{9966423D-3F4B-4646-A369-1A2054123D98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4" name="Vrije vorm 112">
                  <a:extLst>
                    <a:ext uri="{FF2B5EF4-FFF2-40B4-BE49-F238E27FC236}">
                      <a16:creationId xmlns:a16="http://schemas.microsoft.com/office/drawing/2014/main" id="{C42E83F9-C829-4467-9B41-D2A75CE13910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5" name="Vrije vorm 113">
                  <a:extLst>
                    <a:ext uri="{FF2B5EF4-FFF2-40B4-BE49-F238E27FC236}">
                      <a16:creationId xmlns:a16="http://schemas.microsoft.com/office/drawing/2014/main" id="{49812610-B263-4CB9-9DAC-8204B908C450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66" name="Rechthoek 84">
                <a:extLst>
                  <a:ext uri="{FF2B5EF4-FFF2-40B4-BE49-F238E27FC236}">
                    <a16:creationId xmlns:a16="http://schemas.microsoft.com/office/drawing/2014/main" id="{62FC0FCA-FCC2-4F64-8959-C41C4B5FF0E0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Insert/change video</a:t>
                </a:r>
              </a:p>
            </p:txBody>
          </p:sp>
          <p:sp>
            <p:nvSpPr>
              <p:cNvPr id="67" name="Ovaal 85">
                <a:extLst>
                  <a:ext uri="{FF2B5EF4-FFF2-40B4-BE49-F238E27FC236}">
                    <a16:creationId xmlns:a16="http://schemas.microsoft.com/office/drawing/2014/main" id="{102B09CE-17D4-4D51-8A25-7400D24E9457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68" name="Rechte verbindingslijn 86">
                <a:extLst>
                  <a:ext uri="{FF2B5EF4-FFF2-40B4-BE49-F238E27FC236}">
                    <a16:creationId xmlns:a16="http://schemas.microsoft.com/office/drawing/2014/main" id="{8D8A12A6-2031-46DA-9111-071167FFA9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69" name="Rechte verbindingslijn 87">
                <a:extLst>
                  <a:ext uri="{FF2B5EF4-FFF2-40B4-BE49-F238E27FC236}">
                    <a16:creationId xmlns:a16="http://schemas.microsoft.com/office/drawing/2014/main" id="{1F41EFF7-BDB0-462A-9DDE-DC350EE346A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0" name="Rechthoek 88">
                <a:extLst>
                  <a:ext uri="{FF2B5EF4-FFF2-40B4-BE49-F238E27FC236}">
                    <a16:creationId xmlns:a16="http://schemas.microsoft.com/office/drawing/2014/main" id="{993713DD-6ABE-4612-BF22-93663899A32F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1" name="Rechte verbindingslijn 123">
                <a:extLst>
                  <a:ext uri="{FF2B5EF4-FFF2-40B4-BE49-F238E27FC236}">
                    <a16:creationId xmlns:a16="http://schemas.microsoft.com/office/drawing/2014/main" id="{A7BEDA2C-2B51-4497-B1EC-EA59A0AACB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2" name="Ovaal 90">
                <a:extLst>
                  <a:ext uri="{FF2B5EF4-FFF2-40B4-BE49-F238E27FC236}">
                    <a16:creationId xmlns:a16="http://schemas.microsoft.com/office/drawing/2014/main" id="{6240A077-08ED-4A65-B564-95FE46F97042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73" name="Rechthoek 91">
                <a:extLst>
                  <a:ext uri="{FF2B5EF4-FFF2-40B4-BE49-F238E27FC236}">
                    <a16:creationId xmlns:a16="http://schemas.microsoft.com/office/drawing/2014/main" id="{DD39C0F2-B6A4-497A-A9CF-025D3EC89D5C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4" name="Groep 92">
                <a:extLst>
                  <a:ext uri="{FF2B5EF4-FFF2-40B4-BE49-F238E27FC236}">
                    <a16:creationId xmlns:a16="http://schemas.microsoft.com/office/drawing/2014/main" id="{8A1FE538-A3A3-40C8-B0E8-E04D20DBA67C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0" name="Rechthoek 119">
                  <a:extLst>
                    <a:ext uri="{FF2B5EF4-FFF2-40B4-BE49-F238E27FC236}">
                      <a16:creationId xmlns:a16="http://schemas.microsoft.com/office/drawing/2014/main" id="{B81BC240-1A9F-4A30-9EB2-BAE6B1E17DA9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101" name="Rechte verbindingslijn 120">
                  <a:extLst>
                    <a:ext uri="{FF2B5EF4-FFF2-40B4-BE49-F238E27FC236}">
                      <a16:creationId xmlns:a16="http://schemas.microsoft.com/office/drawing/2014/main" id="{97AF4888-6F63-40FB-AEAB-9300AF4120B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02" name="Gelijkbenige driehoek 121">
                  <a:extLst>
                    <a:ext uri="{FF2B5EF4-FFF2-40B4-BE49-F238E27FC236}">
                      <a16:creationId xmlns:a16="http://schemas.microsoft.com/office/drawing/2014/main" id="{C755F3F6-14EF-47D2-A73A-DEC9B38527A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" name="Ovaal 93">
                <a:extLst>
                  <a:ext uri="{FF2B5EF4-FFF2-40B4-BE49-F238E27FC236}">
                    <a16:creationId xmlns:a16="http://schemas.microsoft.com/office/drawing/2014/main" id="{CBCBDCD0-3BAB-4C74-A535-3F23F24FE021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76" name="Rechthoek 94">
                <a:extLst>
                  <a:ext uri="{FF2B5EF4-FFF2-40B4-BE49-F238E27FC236}">
                    <a16:creationId xmlns:a16="http://schemas.microsoft.com/office/drawing/2014/main" id="{F9252C7A-2160-4FFD-8E8E-81B114861D09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7" name="Rechte verbindingslijn 95">
                <a:extLst>
                  <a:ext uri="{FF2B5EF4-FFF2-40B4-BE49-F238E27FC236}">
                    <a16:creationId xmlns:a16="http://schemas.microsoft.com/office/drawing/2014/main" id="{6345A23F-3735-4BFF-99AC-740E23EEB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78" name="Groep 97">
                <a:extLst>
                  <a:ext uri="{FF2B5EF4-FFF2-40B4-BE49-F238E27FC236}">
                    <a16:creationId xmlns:a16="http://schemas.microsoft.com/office/drawing/2014/main" id="{2E184FD8-DEAF-4B40-98BA-BACED4BC8466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79" name="Rechthoek 98">
                  <a:extLst>
                    <a:ext uri="{FF2B5EF4-FFF2-40B4-BE49-F238E27FC236}">
                      <a16:creationId xmlns:a16="http://schemas.microsoft.com/office/drawing/2014/main" id="{DFE680E1-F827-464C-A0FF-49365352B4FC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Rechthoek 99">
                  <a:extLst>
                    <a:ext uri="{FF2B5EF4-FFF2-40B4-BE49-F238E27FC236}">
                      <a16:creationId xmlns:a16="http://schemas.microsoft.com/office/drawing/2014/main" id="{B55F42D8-6EC7-42AF-A50F-305B04EB5F61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1" name="Groep 100">
                  <a:extLst>
                    <a:ext uri="{FF2B5EF4-FFF2-40B4-BE49-F238E27FC236}">
                      <a16:creationId xmlns:a16="http://schemas.microsoft.com/office/drawing/2014/main" id="{F40CC316-2400-46D1-836E-0F2653A31184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94" name="Rechthoek: afgeronde hoeken 113">
                    <a:extLst>
                      <a:ext uri="{FF2B5EF4-FFF2-40B4-BE49-F238E27FC236}">
                        <a16:creationId xmlns:a16="http://schemas.microsoft.com/office/drawing/2014/main" id="{A84342A8-B722-48D9-BC38-652910DBC4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" name="Rechthoek 114">
                    <a:extLst>
                      <a:ext uri="{FF2B5EF4-FFF2-40B4-BE49-F238E27FC236}">
                        <a16:creationId xmlns:a16="http://schemas.microsoft.com/office/drawing/2014/main" id="{A39CFCBF-D6DA-4608-9A3A-A9644B758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Rechthoek 115">
                    <a:extLst>
                      <a:ext uri="{FF2B5EF4-FFF2-40B4-BE49-F238E27FC236}">
                        <a16:creationId xmlns:a16="http://schemas.microsoft.com/office/drawing/2014/main" id="{64046BE6-0F50-412F-B3AD-7675AB8E33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Rechthoek 116">
                    <a:extLst>
                      <a:ext uri="{FF2B5EF4-FFF2-40B4-BE49-F238E27FC236}">
                        <a16:creationId xmlns:a16="http://schemas.microsoft.com/office/drawing/2014/main" id="{95C3CA37-2EC0-4AFA-8A4B-11CCB9090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Rechthoek 117">
                    <a:extLst>
                      <a:ext uri="{FF2B5EF4-FFF2-40B4-BE49-F238E27FC236}">
                        <a16:creationId xmlns:a16="http://schemas.microsoft.com/office/drawing/2014/main" id="{15951059-5D2E-4034-B429-F6E8BDCFF9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Rechthoek 118">
                    <a:extLst>
                      <a:ext uri="{FF2B5EF4-FFF2-40B4-BE49-F238E27FC236}">
                        <a16:creationId xmlns:a16="http://schemas.microsoft.com/office/drawing/2014/main" id="{F626D22A-98BE-4253-9853-5F3BBEEF4A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2" name="Groep 101">
                  <a:extLst>
                    <a:ext uri="{FF2B5EF4-FFF2-40B4-BE49-F238E27FC236}">
                      <a16:creationId xmlns:a16="http://schemas.microsoft.com/office/drawing/2014/main" id="{4B61C50D-4526-42BA-8AA3-219483F7CBE7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86" name="Groep 105">
                    <a:extLst>
                      <a:ext uri="{FF2B5EF4-FFF2-40B4-BE49-F238E27FC236}">
                        <a16:creationId xmlns:a16="http://schemas.microsoft.com/office/drawing/2014/main" id="{8A8002E2-40C3-4924-88F8-F0E5A41B09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88" name="Rechthoek: afgeronde hoeken 107">
                      <a:extLst>
                        <a:ext uri="{FF2B5EF4-FFF2-40B4-BE49-F238E27FC236}">
                          <a16:creationId xmlns:a16="http://schemas.microsoft.com/office/drawing/2014/main" id="{905EDB8A-3DCA-48A0-89D3-EAD0CCAD70D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9" name="Rechthoek 108">
                      <a:extLst>
                        <a:ext uri="{FF2B5EF4-FFF2-40B4-BE49-F238E27FC236}">
                          <a16:creationId xmlns:a16="http://schemas.microsoft.com/office/drawing/2014/main" id="{5A7F5BF5-CAD4-47EE-BC12-69CFFBC85D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hthoek 109">
                      <a:extLst>
                        <a:ext uri="{FF2B5EF4-FFF2-40B4-BE49-F238E27FC236}">
                          <a16:creationId xmlns:a16="http://schemas.microsoft.com/office/drawing/2014/main" id="{12C3893F-FDF4-4DAD-9DB1-3AA7F74697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Rechthoek 110">
                      <a:extLst>
                        <a:ext uri="{FF2B5EF4-FFF2-40B4-BE49-F238E27FC236}">
                          <a16:creationId xmlns:a16="http://schemas.microsoft.com/office/drawing/2014/main" id="{86CAC42A-72B7-4065-BE11-783B3AD722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2" name="Rechthoek 111">
                      <a:extLst>
                        <a:ext uri="{FF2B5EF4-FFF2-40B4-BE49-F238E27FC236}">
                          <a16:creationId xmlns:a16="http://schemas.microsoft.com/office/drawing/2014/main" id="{EF3E197D-8754-48C0-BF72-FD184B7105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3" name="Rechthoek 112">
                      <a:extLst>
                        <a:ext uri="{FF2B5EF4-FFF2-40B4-BE49-F238E27FC236}">
                          <a16:creationId xmlns:a16="http://schemas.microsoft.com/office/drawing/2014/main" id="{50EF2CC8-95A6-4003-ABE0-84D45AB4F7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87" name="Boog 106">
                    <a:extLst>
                      <a:ext uri="{FF2B5EF4-FFF2-40B4-BE49-F238E27FC236}">
                        <a16:creationId xmlns:a16="http://schemas.microsoft.com/office/drawing/2014/main" id="{CD8BAC0D-64B7-4A89-ADFB-C13B5E4C2FED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83" name="Tekstvak 102">
                  <a:extLst>
                    <a:ext uri="{FF2B5EF4-FFF2-40B4-BE49-F238E27FC236}">
                      <a16:creationId xmlns:a16="http://schemas.microsoft.com/office/drawing/2014/main" id="{80934916-CB3E-4BC5-819B-8CA04FEC93F4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84" name="Tekstvak 103">
                  <a:extLst>
                    <a:ext uri="{FF2B5EF4-FFF2-40B4-BE49-F238E27FC236}">
                      <a16:creationId xmlns:a16="http://schemas.microsoft.com/office/drawing/2014/main" id="{D411ED25-A522-45AC-ACE6-DAB9B014DBB3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85" name="Picture 3">
                  <a:extLst>
                    <a:ext uri="{FF2B5EF4-FFF2-40B4-BE49-F238E27FC236}">
                      <a16:creationId xmlns:a16="http://schemas.microsoft.com/office/drawing/2014/main" id="{01204EF2-9D25-454A-A577-915690BDF1CD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3757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with Picr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C0F70B-7682-4F68-B474-40625687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1C78C8DD-0648-4466-9369-71775B7B81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67838" y="6454800"/>
            <a:ext cx="2273300" cy="216000"/>
          </a:xfr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Web address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6203A8A-232E-4937-96CD-D979C5F63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04939" y="5779144"/>
            <a:ext cx="4583112" cy="89165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Name</a:t>
            </a:r>
            <a:br>
              <a:rPr lang="en-GB"/>
            </a:br>
            <a:r>
              <a:rPr lang="en-GB"/>
              <a:t>Function</a:t>
            </a:r>
            <a:br>
              <a:rPr lang="en-GB"/>
            </a:br>
            <a:r>
              <a:rPr lang="en-GB"/>
              <a:t>Phone</a:t>
            </a:r>
            <a:br>
              <a:rPr lang="en-GB"/>
            </a:br>
            <a:r>
              <a:rPr lang="en-GB"/>
              <a:t>E-mail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E698176-EF70-42A6-B99A-3A07330B4A84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1492E57-2735-478C-B5E8-252906F277C1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3F8A9855-F8EA-49E2-B715-406ECEC55B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85" name="Instruction">
                <a:extLst>
                  <a:ext uri="{FF2B5EF4-FFF2-40B4-BE49-F238E27FC236}">
                    <a16:creationId xmlns:a16="http://schemas.microsoft.com/office/drawing/2014/main" id="{96E2F4D6-0CDF-4E30-BE79-1DEFAB8DC829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86" name="Rechthoek 68">
                  <a:extLst>
                    <a:ext uri="{FF2B5EF4-FFF2-40B4-BE49-F238E27FC236}">
                      <a16:creationId xmlns:a16="http://schemas.microsoft.com/office/drawing/2014/main" id="{71A33087-BEEA-4C66-8B69-0193FD0279B4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87" name="Ovaal 69">
                  <a:extLst>
                    <a:ext uri="{FF2B5EF4-FFF2-40B4-BE49-F238E27FC236}">
                      <a16:creationId xmlns:a16="http://schemas.microsoft.com/office/drawing/2014/main" id="{E63801E7-2EC4-47E5-BF63-44D665093A9B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88" name="Rechte verbindingslijn 70">
                  <a:extLst>
                    <a:ext uri="{FF2B5EF4-FFF2-40B4-BE49-F238E27FC236}">
                      <a16:creationId xmlns:a16="http://schemas.microsoft.com/office/drawing/2014/main" id="{1D3ADD8A-EC83-4247-804B-49FE1394338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89" name="Rechte verbindingslijn 71">
                  <a:extLst>
                    <a:ext uri="{FF2B5EF4-FFF2-40B4-BE49-F238E27FC236}">
                      <a16:creationId xmlns:a16="http://schemas.microsoft.com/office/drawing/2014/main" id="{41D23FB5-E20A-44AF-A98D-DC8CC2C632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90" name="Rechthoek 72">
                  <a:extLst>
                    <a:ext uri="{FF2B5EF4-FFF2-40B4-BE49-F238E27FC236}">
                      <a16:creationId xmlns:a16="http://schemas.microsoft.com/office/drawing/2014/main" id="{813E1837-F400-4F33-9577-7823C7763FB4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91" name="Rechte verbindingslijn 73">
                  <a:extLst>
                    <a:ext uri="{FF2B5EF4-FFF2-40B4-BE49-F238E27FC236}">
                      <a16:creationId xmlns:a16="http://schemas.microsoft.com/office/drawing/2014/main" id="{2F0D5700-4C95-43C2-85C8-C5D7109B736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92" name="Ovaal 74">
                  <a:extLst>
                    <a:ext uri="{FF2B5EF4-FFF2-40B4-BE49-F238E27FC236}">
                      <a16:creationId xmlns:a16="http://schemas.microsoft.com/office/drawing/2014/main" id="{29B7EDF5-2456-4B21-9672-3FBCFF4AA16A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93" name="Rechthoek 75">
                  <a:extLst>
                    <a:ext uri="{FF2B5EF4-FFF2-40B4-BE49-F238E27FC236}">
                      <a16:creationId xmlns:a16="http://schemas.microsoft.com/office/drawing/2014/main" id="{33FFEAF0-9406-4F85-9F73-43E900C251FF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94" name="Groep 76">
                  <a:extLst>
                    <a:ext uri="{FF2B5EF4-FFF2-40B4-BE49-F238E27FC236}">
                      <a16:creationId xmlns:a16="http://schemas.microsoft.com/office/drawing/2014/main" id="{847865FE-0A9F-4BE8-814E-C8853C2CE40F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28" name="Rechthoek 116">
                    <a:extLst>
                      <a:ext uri="{FF2B5EF4-FFF2-40B4-BE49-F238E27FC236}">
                        <a16:creationId xmlns:a16="http://schemas.microsoft.com/office/drawing/2014/main" id="{6F3360A8-161E-4DB6-836F-4DCEB6B1F4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29" name="Rechte verbindingslijn 117">
                    <a:extLst>
                      <a:ext uri="{FF2B5EF4-FFF2-40B4-BE49-F238E27FC236}">
                        <a16:creationId xmlns:a16="http://schemas.microsoft.com/office/drawing/2014/main" id="{BA160BDC-42EE-4FF9-B196-EA74F9A56D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30" name="Gelijkbenige driehoek 118">
                    <a:extLst>
                      <a:ext uri="{FF2B5EF4-FFF2-40B4-BE49-F238E27FC236}">
                        <a16:creationId xmlns:a16="http://schemas.microsoft.com/office/drawing/2014/main" id="{3AB4783C-B187-4B36-9C84-4B64C543F17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" name="Groep 77">
                  <a:extLst>
                    <a:ext uri="{FF2B5EF4-FFF2-40B4-BE49-F238E27FC236}">
                      <a16:creationId xmlns:a16="http://schemas.microsoft.com/office/drawing/2014/main" id="{8E6B9C65-FD10-4EA2-8060-BF52919F3450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22" name="Rechthoek 110">
                    <a:extLst>
                      <a:ext uri="{FF2B5EF4-FFF2-40B4-BE49-F238E27FC236}">
                        <a16:creationId xmlns:a16="http://schemas.microsoft.com/office/drawing/2014/main" id="{405BF735-C569-45B3-A842-9D5FB3264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3" name="Ovaal 111">
                    <a:extLst>
                      <a:ext uri="{FF2B5EF4-FFF2-40B4-BE49-F238E27FC236}">
                        <a16:creationId xmlns:a16="http://schemas.microsoft.com/office/drawing/2014/main" id="{B21CBAFF-E65B-4792-BE44-D87545A6F9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" name="Vrije vorm: vorm 112">
                    <a:extLst>
                      <a:ext uri="{FF2B5EF4-FFF2-40B4-BE49-F238E27FC236}">
                        <a16:creationId xmlns:a16="http://schemas.microsoft.com/office/drawing/2014/main" id="{F100CB18-A0CE-4344-92ED-7D87A43AE248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hthoek: afgeronde hoeken 113">
                    <a:extLst>
                      <a:ext uri="{FF2B5EF4-FFF2-40B4-BE49-F238E27FC236}">
                        <a16:creationId xmlns:a16="http://schemas.microsoft.com/office/drawing/2014/main" id="{2943432D-888B-49CD-9776-ECFB2B2A9C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26" name="Rechte verbindingslijn 114">
                    <a:extLst>
                      <a:ext uri="{FF2B5EF4-FFF2-40B4-BE49-F238E27FC236}">
                        <a16:creationId xmlns:a16="http://schemas.microsoft.com/office/drawing/2014/main" id="{43CBBEBC-6FAB-46E1-A07D-1125118125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7" name="Rechte verbindingslijn 115">
                    <a:extLst>
                      <a:ext uri="{FF2B5EF4-FFF2-40B4-BE49-F238E27FC236}">
                        <a16:creationId xmlns:a16="http://schemas.microsoft.com/office/drawing/2014/main" id="{41F15E5F-D86A-4A10-852B-B86E12251E21}"/>
                      </a:ext>
                    </a:extLst>
                  </p:cNvPr>
                  <p:cNvCxnSpPr>
                    <a:cxnSpLocks/>
                    <a:stCxn id="125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6" name="Ovaal 78">
                  <a:extLst>
                    <a:ext uri="{FF2B5EF4-FFF2-40B4-BE49-F238E27FC236}">
                      <a16:creationId xmlns:a16="http://schemas.microsoft.com/office/drawing/2014/main" id="{A10A4CC1-4A3C-4AE6-9F63-ECC5DA127D10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97" name="Rechthoek 79">
                  <a:extLst>
                    <a:ext uri="{FF2B5EF4-FFF2-40B4-BE49-F238E27FC236}">
                      <a16:creationId xmlns:a16="http://schemas.microsoft.com/office/drawing/2014/main" id="{DA338C2D-CF24-49C5-B059-6DEC9544B376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98" name="Rechte verbindingslijn 80">
                  <a:extLst>
                    <a:ext uri="{FF2B5EF4-FFF2-40B4-BE49-F238E27FC236}">
                      <a16:creationId xmlns:a16="http://schemas.microsoft.com/office/drawing/2014/main" id="{73B3E637-BB67-44E5-9F28-4339D23CE1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99" name="Groep 88">
                  <a:extLst>
                    <a:ext uri="{FF2B5EF4-FFF2-40B4-BE49-F238E27FC236}">
                      <a16:creationId xmlns:a16="http://schemas.microsoft.com/office/drawing/2014/main" id="{6AA0CF42-0570-4477-97AE-DD5F962B3B29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101" name="Rechthoek 89">
                    <a:extLst>
                      <a:ext uri="{FF2B5EF4-FFF2-40B4-BE49-F238E27FC236}">
                        <a16:creationId xmlns:a16="http://schemas.microsoft.com/office/drawing/2014/main" id="{AF4AB38B-AD05-4C1E-A861-EF16B89D89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2" name="Rechthoek 90">
                    <a:extLst>
                      <a:ext uri="{FF2B5EF4-FFF2-40B4-BE49-F238E27FC236}">
                        <a16:creationId xmlns:a16="http://schemas.microsoft.com/office/drawing/2014/main" id="{3714ED3B-501E-4A66-8DA3-938EA85A9A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03" name="Groep 91">
                    <a:extLst>
                      <a:ext uri="{FF2B5EF4-FFF2-40B4-BE49-F238E27FC236}">
                        <a16:creationId xmlns:a16="http://schemas.microsoft.com/office/drawing/2014/main" id="{B1AED5A4-6260-44E0-A8CF-7D71F273475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16" name="Rechthoek: afgeronde hoeken 104">
                      <a:extLst>
                        <a:ext uri="{FF2B5EF4-FFF2-40B4-BE49-F238E27FC236}">
                          <a16:creationId xmlns:a16="http://schemas.microsoft.com/office/drawing/2014/main" id="{3AE57B4D-32AB-4F4C-9F20-94E98EAA15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7" name="Rechthoek 105">
                      <a:extLst>
                        <a:ext uri="{FF2B5EF4-FFF2-40B4-BE49-F238E27FC236}">
                          <a16:creationId xmlns:a16="http://schemas.microsoft.com/office/drawing/2014/main" id="{71521757-1529-4DD1-AE3D-F6F94A97B1C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8" name="Rechthoek 106">
                      <a:extLst>
                        <a:ext uri="{FF2B5EF4-FFF2-40B4-BE49-F238E27FC236}">
                          <a16:creationId xmlns:a16="http://schemas.microsoft.com/office/drawing/2014/main" id="{20404F58-164E-4220-BD47-7F4E5F0287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hthoek 107">
                      <a:extLst>
                        <a:ext uri="{FF2B5EF4-FFF2-40B4-BE49-F238E27FC236}">
                          <a16:creationId xmlns:a16="http://schemas.microsoft.com/office/drawing/2014/main" id="{108F68EB-9D52-476C-8F1F-17F9D01219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Rechthoek 108">
                      <a:extLst>
                        <a:ext uri="{FF2B5EF4-FFF2-40B4-BE49-F238E27FC236}">
                          <a16:creationId xmlns:a16="http://schemas.microsoft.com/office/drawing/2014/main" id="{CFECBE23-00D9-48EC-919A-D4EA14EECFB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1" name="Rechthoek 109">
                      <a:extLst>
                        <a:ext uri="{FF2B5EF4-FFF2-40B4-BE49-F238E27FC236}">
                          <a16:creationId xmlns:a16="http://schemas.microsoft.com/office/drawing/2014/main" id="{4ED1070D-AEDA-4B88-B268-AEF7E796451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4" name="Groep 92">
                    <a:extLst>
                      <a:ext uri="{FF2B5EF4-FFF2-40B4-BE49-F238E27FC236}">
                        <a16:creationId xmlns:a16="http://schemas.microsoft.com/office/drawing/2014/main" id="{76D64D5A-9006-4730-8CC9-C72386252A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08" name="Groep 96">
                      <a:extLst>
                        <a:ext uri="{FF2B5EF4-FFF2-40B4-BE49-F238E27FC236}">
                          <a16:creationId xmlns:a16="http://schemas.microsoft.com/office/drawing/2014/main" id="{7F0AC203-03D3-4248-B921-BB42BF09CC7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10" name="Rechthoek: afgeronde hoeken 98">
                        <a:extLst>
                          <a:ext uri="{FF2B5EF4-FFF2-40B4-BE49-F238E27FC236}">
                            <a16:creationId xmlns:a16="http://schemas.microsoft.com/office/drawing/2014/main" id="{BAB0B680-0AF8-47BF-AAAF-6203F393E24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11" name="Rechthoek 99">
                        <a:extLst>
                          <a:ext uri="{FF2B5EF4-FFF2-40B4-BE49-F238E27FC236}">
                            <a16:creationId xmlns:a16="http://schemas.microsoft.com/office/drawing/2014/main" id="{2BEDDAFD-4270-416C-8F61-EDD72C2489D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2" name="Rechthoek 100">
                        <a:extLst>
                          <a:ext uri="{FF2B5EF4-FFF2-40B4-BE49-F238E27FC236}">
                            <a16:creationId xmlns:a16="http://schemas.microsoft.com/office/drawing/2014/main" id="{E8DE26CE-8A37-423F-86E3-634B49AD39C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3" name="Rechthoek 101">
                        <a:extLst>
                          <a:ext uri="{FF2B5EF4-FFF2-40B4-BE49-F238E27FC236}">
                            <a16:creationId xmlns:a16="http://schemas.microsoft.com/office/drawing/2014/main" id="{108DCB75-3FDA-4FF4-8C48-4AD0DD36CAA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4" name="Rechthoek 102">
                        <a:extLst>
                          <a:ext uri="{FF2B5EF4-FFF2-40B4-BE49-F238E27FC236}">
                            <a16:creationId xmlns:a16="http://schemas.microsoft.com/office/drawing/2014/main" id="{9F35652A-4501-4757-9BA9-EB14B68C73D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5" name="Rechthoek 103">
                        <a:extLst>
                          <a:ext uri="{FF2B5EF4-FFF2-40B4-BE49-F238E27FC236}">
                            <a16:creationId xmlns:a16="http://schemas.microsoft.com/office/drawing/2014/main" id="{B476E4B0-D139-403D-A0F7-9226EDA47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9" name="Boog 97">
                      <a:extLst>
                        <a:ext uri="{FF2B5EF4-FFF2-40B4-BE49-F238E27FC236}">
                          <a16:creationId xmlns:a16="http://schemas.microsoft.com/office/drawing/2014/main" id="{99A046A8-2665-4A3A-BCFF-A7F7F4F33F95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05" name="Tekstvak 93">
                    <a:extLst>
                      <a:ext uri="{FF2B5EF4-FFF2-40B4-BE49-F238E27FC236}">
                        <a16:creationId xmlns:a16="http://schemas.microsoft.com/office/drawing/2014/main" id="{0CD3B510-E2F8-41E5-AAF0-052AC7636CAE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06" name="Tekstvak 94">
                    <a:extLst>
                      <a:ext uri="{FF2B5EF4-FFF2-40B4-BE49-F238E27FC236}">
                        <a16:creationId xmlns:a16="http://schemas.microsoft.com/office/drawing/2014/main" id="{6E89AA05-5DF2-4BB2-80E0-899A1620A0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07" name="Picture 3">
                    <a:extLst>
                      <a:ext uri="{FF2B5EF4-FFF2-40B4-BE49-F238E27FC236}">
                        <a16:creationId xmlns:a16="http://schemas.microsoft.com/office/drawing/2014/main" id="{1EF09936-7105-4D31-97CC-170B4E567936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100" name="Rechte verbindingslijn 73">
                  <a:extLst>
                    <a:ext uri="{FF2B5EF4-FFF2-40B4-BE49-F238E27FC236}">
                      <a16:creationId xmlns:a16="http://schemas.microsoft.com/office/drawing/2014/main" id="{511E1BE4-6C4A-4F96-9A51-DD8EDEC1C6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69" name="Ovaal 114">
              <a:extLst>
                <a:ext uri="{FF2B5EF4-FFF2-40B4-BE49-F238E27FC236}">
                  <a16:creationId xmlns:a16="http://schemas.microsoft.com/office/drawing/2014/main" id="{FF6ECE9A-8954-45B6-8530-41ABAF625CB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0" name="Rechthoek 115">
              <a:extLst>
                <a:ext uri="{FF2B5EF4-FFF2-40B4-BE49-F238E27FC236}">
                  <a16:creationId xmlns:a16="http://schemas.microsoft.com/office/drawing/2014/main" id="{DE40DC0B-B844-43C7-BACC-8E2DF066B127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1" name="Groep 117">
              <a:extLst>
                <a:ext uri="{FF2B5EF4-FFF2-40B4-BE49-F238E27FC236}">
                  <a16:creationId xmlns:a16="http://schemas.microsoft.com/office/drawing/2014/main" id="{85B072BF-6406-4EA2-94E0-BB1A9731D161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79" name="Groep 118">
                <a:extLst>
                  <a:ext uri="{FF2B5EF4-FFF2-40B4-BE49-F238E27FC236}">
                    <a16:creationId xmlns:a16="http://schemas.microsoft.com/office/drawing/2014/main" id="{768302C4-2688-4FC0-816D-E1B5B94E6AE0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82" name="Rechthoek 126">
                  <a:extLst>
                    <a:ext uri="{FF2B5EF4-FFF2-40B4-BE49-F238E27FC236}">
                      <a16:creationId xmlns:a16="http://schemas.microsoft.com/office/drawing/2014/main" id="{17CE75D6-216F-454A-9234-300AAF0F00F9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hthoek 124">
                  <a:extLst>
                    <a:ext uri="{FF2B5EF4-FFF2-40B4-BE49-F238E27FC236}">
                      <a16:creationId xmlns:a16="http://schemas.microsoft.com/office/drawing/2014/main" id="{AF58DCD9-C97C-4A4E-97B1-051673742E0F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" name="Rechthoek 119">
                <a:extLst>
                  <a:ext uri="{FF2B5EF4-FFF2-40B4-BE49-F238E27FC236}">
                    <a16:creationId xmlns:a16="http://schemas.microsoft.com/office/drawing/2014/main" id="{00D216E9-B1C7-4761-B41B-7A229DC1CDFB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81" name="Gelijkbenige driehoek 120">
                <a:extLst>
                  <a:ext uri="{FF2B5EF4-FFF2-40B4-BE49-F238E27FC236}">
                    <a16:creationId xmlns:a16="http://schemas.microsoft.com/office/drawing/2014/main" id="{E6DA7884-6335-4D19-9558-B861279F442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hthoek 131">
              <a:extLst>
                <a:ext uri="{FF2B5EF4-FFF2-40B4-BE49-F238E27FC236}">
                  <a16:creationId xmlns:a16="http://schemas.microsoft.com/office/drawing/2014/main" id="{BFBDC4BF-AB68-4D6E-AB0E-C51F138B00E7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hthoek 132">
              <a:extLst>
                <a:ext uri="{FF2B5EF4-FFF2-40B4-BE49-F238E27FC236}">
                  <a16:creationId xmlns:a16="http://schemas.microsoft.com/office/drawing/2014/main" id="{FD31A315-E378-49AA-BF54-B7F387E3AED7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al 133">
              <a:extLst>
                <a:ext uri="{FF2B5EF4-FFF2-40B4-BE49-F238E27FC236}">
                  <a16:creationId xmlns:a16="http://schemas.microsoft.com/office/drawing/2014/main" id="{6B8CE55E-A983-4ED0-8CC0-AD573813C38F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75" name="Afbeelding 129">
              <a:extLst>
                <a:ext uri="{FF2B5EF4-FFF2-40B4-BE49-F238E27FC236}">
                  <a16:creationId xmlns:a16="http://schemas.microsoft.com/office/drawing/2014/main" id="{54411177-6301-42E3-B814-FC2F05C7DE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76" name="Afbeelding 130">
              <a:extLst>
                <a:ext uri="{FF2B5EF4-FFF2-40B4-BE49-F238E27FC236}">
                  <a16:creationId xmlns:a16="http://schemas.microsoft.com/office/drawing/2014/main" id="{0F6FB41D-918E-4569-9C2F-CAB8483C96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77" name="Rechthoek 127">
              <a:extLst>
                <a:ext uri="{FF2B5EF4-FFF2-40B4-BE49-F238E27FC236}">
                  <a16:creationId xmlns:a16="http://schemas.microsoft.com/office/drawing/2014/main" id="{77BE9504-FBF0-4B1F-92B8-F27D6623B665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78" name="Rechthoek 125">
              <a:extLst>
                <a:ext uri="{FF2B5EF4-FFF2-40B4-BE49-F238E27FC236}">
                  <a16:creationId xmlns:a16="http://schemas.microsoft.com/office/drawing/2014/main" id="{C4AB3FC9-9AAB-4634-929C-B65F4898A32B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40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72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wit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edia Placeholder 7">
            <a:extLst>
              <a:ext uri="{FF2B5EF4-FFF2-40B4-BE49-F238E27FC236}">
                <a16:creationId xmlns:a16="http://schemas.microsoft.com/office/drawing/2014/main" id="{7BD22EF3-1B09-4078-90BE-E9617CE8092F}"/>
              </a:ext>
            </a:extLst>
          </p:cNvPr>
          <p:cNvSpPr>
            <a:spLocks noGrp="1"/>
          </p:cNvSpPr>
          <p:nvPr>
            <p:ph type="media" sz="quarter" idx="34"/>
          </p:nvPr>
        </p:nvSpPr>
        <p:spPr>
          <a:xfrm>
            <a:off x="0" y="0"/>
            <a:ext cx="12192000" cy="6857555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81F69-55AA-4106-B680-53657F246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414963"/>
            <a:ext cx="12194382" cy="1443037"/>
          </a:xfrm>
          <a:custGeom>
            <a:avLst/>
            <a:gdLst>
              <a:gd name="connsiteX0" fmla="*/ 0 w 12194382"/>
              <a:gd name="connsiteY0" fmla="*/ 0 h 1443037"/>
              <a:gd name="connsiteX1" fmla="*/ 1237298 w 12194382"/>
              <a:gd name="connsiteY1" fmla="*/ 0 h 1443037"/>
              <a:gd name="connsiteX2" fmla="*/ 1406128 w 12194382"/>
              <a:gd name="connsiteY2" fmla="*/ 208931 h 1443037"/>
              <a:gd name="connsiteX3" fmla="*/ 1574959 w 12194382"/>
              <a:gd name="connsiteY3" fmla="*/ 0 h 1443037"/>
              <a:gd name="connsiteX4" fmla="*/ 12194382 w 12194382"/>
              <a:gd name="connsiteY4" fmla="*/ 2381 h 1443037"/>
              <a:gd name="connsiteX5" fmla="*/ 12192005 w 12194382"/>
              <a:gd name="connsiteY5" fmla="*/ 1443037 h 1443037"/>
              <a:gd name="connsiteX6" fmla="*/ 3777124 w 12194382"/>
              <a:gd name="connsiteY6" fmla="*/ 1443037 h 1443037"/>
              <a:gd name="connsiteX7" fmla="*/ 0 w 12194382"/>
              <a:gd name="connsiteY7" fmla="*/ 1441562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382" h="1443037">
                <a:moveTo>
                  <a:pt x="0" y="0"/>
                </a:moveTo>
                <a:lnTo>
                  <a:pt x="1237298" y="0"/>
                </a:lnTo>
                <a:cubicBezTo>
                  <a:pt x="1333786" y="20622"/>
                  <a:pt x="1406128" y="106299"/>
                  <a:pt x="1406128" y="208931"/>
                </a:cubicBezTo>
                <a:cubicBezTo>
                  <a:pt x="1406128" y="106299"/>
                  <a:pt x="1478518" y="20622"/>
                  <a:pt x="1574959" y="0"/>
                </a:cubicBezTo>
                <a:lnTo>
                  <a:pt x="12194382" y="2381"/>
                </a:lnTo>
                <a:lnTo>
                  <a:pt x="12192005" y="1443037"/>
                </a:lnTo>
                <a:lnTo>
                  <a:pt x="3777124" y="1443037"/>
                </a:lnTo>
                <a:lnTo>
                  <a:pt x="0" y="1441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C17C-3354-4F25-A0D0-1366DBC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FA5C-F3E5-4383-A02E-80BB061E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5874" y="7020000"/>
            <a:ext cx="48101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Introduction to Front-end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5614-4842-4A62-AAD6-77117B4A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874712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05DB6-0C58-4697-9D8B-112A72027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38" y="1078856"/>
            <a:ext cx="10236200" cy="15480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2993-651D-4612-A78D-8ADED94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38" y="2745000"/>
            <a:ext cx="10236200" cy="6840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Logo_Wit_Groot">
            <a:extLst>
              <a:ext uri="{FF2B5EF4-FFF2-40B4-BE49-F238E27FC236}">
                <a16:creationId xmlns:a16="http://schemas.microsoft.com/office/drawing/2014/main" id="{674EE9FC-FABF-4F6B-9456-ED39BA38A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08738" y="5686620"/>
            <a:ext cx="1832400" cy="529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6203A8A-232E-4937-96CD-D979C5F63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04938" y="5779144"/>
            <a:ext cx="4583112" cy="8899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Name</a:t>
            </a:r>
            <a:br>
              <a:rPr lang="en-GB"/>
            </a:br>
            <a:r>
              <a:rPr lang="en-GB"/>
              <a:t>Function</a:t>
            </a:r>
            <a:br>
              <a:rPr lang="en-GB"/>
            </a:br>
            <a:r>
              <a:rPr lang="en-GB"/>
              <a:t>Phone</a:t>
            </a:r>
            <a:br>
              <a:rPr lang="en-GB"/>
            </a:br>
            <a:r>
              <a:rPr lang="en-GB"/>
              <a:t>E-mail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F2EE550-CBC5-420E-A5CA-3F35D63ABB31}"/>
              </a:ext>
            </a:extLst>
          </p:cNvPr>
          <p:cNvGrpSpPr/>
          <p:nvPr userDrawn="1"/>
        </p:nvGrpSpPr>
        <p:grpSpPr>
          <a:xfrm>
            <a:off x="12389714" y="0"/>
            <a:ext cx="3183678" cy="4321947"/>
            <a:chOff x="12389714" y="0"/>
            <a:chExt cx="3183678" cy="4321947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B579DF0-AB90-4209-90E6-C9E40AFA5C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70" name="Instruction">
              <a:extLst>
                <a:ext uri="{FF2B5EF4-FFF2-40B4-BE49-F238E27FC236}">
                  <a16:creationId xmlns:a16="http://schemas.microsoft.com/office/drawing/2014/main" id="{1BA62BBE-8A7C-4ED4-907C-AAA16E3D6E9F}"/>
                </a:ext>
              </a:extLst>
            </p:cNvPr>
            <p:cNvGrpSpPr/>
            <p:nvPr userDrawn="1"/>
          </p:nvGrpSpPr>
          <p:grpSpPr>
            <a:xfrm>
              <a:off x="12389714" y="0"/>
              <a:ext cx="3183678" cy="4321947"/>
              <a:chOff x="12391601" y="0"/>
              <a:chExt cx="3183678" cy="4321947"/>
            </a:xfrm>
          </p:grpSpPr>
          <p:grpSp>
            <p:nvGrpSpPr>
              <p:cNvPr id="71" name="Video icoon">
                <a:extLst>
                  <a:ext uri="{FF2B5EF4-FFF2-40B4-BE49-F238E27FC236}">
                    <a16:creationId xmlns:a16="http://schemas.microsoft.com/office/drawing/2014/main" id="{370AE607-47F2-4DBD-A68E-2AB65F62FE23}"/>
                  </a:ext>
                </a:extLst>
              </p:cNvPr>
              <p:cNvGrpSpPr/>
              <p:nvPr userDrawn="1"/>
            </p:nvGrpSpPr>
            <p:grpSpPr>
              <a:xfrm>
                <a:off x="12757282" y="1122460"/>
                <a:ext cx="326087" cy="328143"/>
                <a:chOff x="8066315" y="1676399"/>
                <a:chExt cx="1371600" cy="1380253"/>
              </a:xfrm>
            </p:grpSpPr>
            <p:sp>
              <p:nvSpPr>
                <p:cNvPr id="109" name="Rechthoek 127">
                  <a:extLst>
                    <a:ext uri="{FF2B5EF4-FFF2-40B4-BE49-F238E27FC236}">
                      <a16:creationId xmlns:a16="http://schemas.microsoft.com/office/drawing/2014/main" id="{024301CF-9E69-46B5-9A72-44BA07639F24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5"/>
                  <a:ext cx="1360714" cy="136071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0" name="Vrije vorm 112">
                  <a:extLst>
                    <a:ext uri="{FF2B5EF4-FFF2-40B4-BE49-F238E27FC236}">
                      <a16:creationId xmlns:a16="http://schemas.microsoft.com/office/drawing/2014/main" id="{4214140E-5774-4705-803D-C1984D6B86DA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1" name="Vrije vorm 113">
                  <a:extLst>
                    <a:ext uri="{FF2B5EF4-FFF2-40B4-BE49-F238E27FC236}">
                      <a16:creationId xmlns:a16="http://schemas.microsoft.com/office/drawing/2014/main" id="{E9C23116-FAA9-4DB1-BE49-333810228AE7}"/>
                    </a:ext>
                  </a:extLst>
                </p:cNvPr>
                <p:cNvSpPr/>
                <p:nvPr userDrawn="1"/>
              </p:nvSpPr>
              <p:spPr>
                <a:xfrm>
                  <a:off x="8071337" y="2849822"/>
                  <a:ext cx="1360714" cy="206830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sp>
            <p:nvSpPr>
              <p:cNvPr id="72" name="Rechthoek 84">
                <a:extLst>
                  <a:ext uri="{FF2B5EF4-FFF2-40B4-BE49-F238E27FC236}">
                    <a16:creationId xmlns:a16="http://schemas.microsoft.com/office/drawing/2014/main" id="{97B9DB21-E3D2-4472-8A98-4A3554CBE372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0" cap="all" spc="0" normalizeH="0" baseline="0" noProof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</a:t>
                </a:r>
                <a:r>
                  <a:rPr kumimoji="0" lang="nl-NL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/change video</a:t>
                </a:r>
              </a:p>
            </p:txBody>
          </p:sp>
          <p:sp>
            <p:nvSpPr>
              <p:cNvPr id="73" name="Ovaal 85">
                <a:extLst>
                  <a:ext uri="{FF2B5EF4-FFF2-40B4-BE49-F238E27FC236}">
                    <a16:creationId xmlns:a16="http://schemas.microsoft.com/office/drawing/2014/main" id="{F9CDEEA4-7F12-463A-BD2F-1F62D139A45A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74" name="Rechte verbindingslijn 86">
                <a:extLst>
                  <a:ext uri="{FF2B5EF4-FFF2-40B4-BE49-F238E27FC236}">
                    <a16:creationId xmlns:a16="http://schemas.microsoft.com/office/drawing/2014/main" id="{2627B043-67B6-49D3-B527-D2B47923F2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75" name="Rechte verbindingslijn 87">
                <a:extLst>
                  <a:ext uri="{FF2B5EF4-FFF2-40B4-BE49-F238E27FC236}">
                    <a16:creationId xmlns:a16="http://schemas.microsoft.com/office/drawing/2014/main" id="{4BCA6567-D58A-46BC-BEAD-36F0396E42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6" name="Rechthoek 88">
                <a:extLst>
                  <a:ext uri="{FF2B5EF4-FFF2-40B4-BE49-F238E27FC236}">
                    <a16:creationId xmlns:a16="http://schemas.microsoft.com/office/drawing/2014/main" id="{83717C21-F709-4E1B-8C7D-65EB6ACDEEE8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image/video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video.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(see example below).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7" name="Rechte verbindingslijn 123">
                <a:extLst>
                  <a:ext uri="{FF2B5EF4-FFF2-40B4-BE49-F238E27FC236}">
                    <a16:creationId xmlns:a16="http://schemas.microsoft.com/office/drawing/2014/main" id="{14A7C588-8CA0-46A9-8148-A8FEAC54D7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194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78" name="Ovaal 90">
                <a:extLst>
                  <a:ext uri="{FF2B5EF4-FFF2-40B4-BE49-F238E27FC236}">
                    <a16:creationId xmlns:a16="http://schemas.microsoft.com/office/drawing/2014/main" id="{ED203A6E-6196-4543-9763-DB1330026DCC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79" name="Rechthoek 91">
                <a:extLst>
                  <a:ext uri="{FF2B5EF4-FFF2-40B4-BE49-F238E27FC236}">
                    <a16:creationId xmlns:a16="http://schemas.microsoft.com/office/drawing/2014/main" id="{51109D00-7A47-4AA9-8410-1AEDB6F33772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video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80" name="Groep 92">
                <a:extLst>
                  <a:ext uri="{FF2B5EF4-FFF2-40B4-BE49-F238E27FC236}">
                    <a16:creationId xmlns:a16="http://schemas.microsoft.com/office/drawing/2014/main" id="{873B7983-8A3B-4700-B608-B6001AAC22FB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6" name="Rechthoek 119">
                  <a:extLst>
                    <a:ext uri="{FF2B5EF4-FFF2-40B4-BE49-F238E27FC236}">
                      <a16:creationId xmlns:a16="http://schemas.microsoft.com/office/drawing/2014/main" id="{6194A40E-8139-43B3-A6F4-EFB7A8FE2143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107" name="Rechte verbindingslijn 120">
                  <a:extLst>
                    <a:ext uri="{FF2B5EF4-FFF2-40B4-BE49-F238E27FC236}">
                      <a16:creationId xmlns:a16="http://schemas.microsoft.com/office/drawing/2014/main" id="{80D4D64C-A491-413C-A6B4-3E9C7218DF15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08" name="Gelijkbenige driehoek 121">
                  <a:extLst>
                    <a:ext uri="{FF2B5EF4-FFF2-40B4-BE49-F238E27FC236}">
                      <a16:creationId xmlns:a16="http://schemas.microsoft.com/office/drawing/2014/main" id="{1D29F7E2-49AF-4935-BD55-083A49BC688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1" name="Ovaal 93">
                <a:extLst>
                  <a:ext uri="{FF2B5EF4-FFF2-40B4-BE49-F238E27FC236}">
                    <a16:creationId xmlns:a16="http://schemas.microsoft.com/office/drawing/2014/main" id="{F53056B5-F156-47EA-BD31-FBEC3BADE2CD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82" name="Rechthoek 94">
                <a:extLst>
                  <a:ext uri="{FF2B5EF4-FFF2-40B4-BE49-F238E27FC236}">
                    <a16:creationId xmlns:a16="http://schemas.microsoft.com/office/drawing/2014/main" id="{252608E9-822B-4A08-A7BE-8D6A6EF4B361}"/>
                  </a:ext>
                </a:extLst>
              </p:cNvPr>
              <p:cNvSpPr/>
              <p:nvPr userDrawn="1"/>
            </p:nvSpPr>
            <p:spPr>
              <a:xfrm>
                <a:off x="12757283" y="2684014"/>
                <a:ext cx="2817996" cy="43496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83" name="Rechte verbindingslijn 95">
                <a:extLst>
                  <a:ext uri="{FF2B5EF4-FFF2-40B4-BE49-F238E27FC236}">
                    <a16:creationId xmlns:a16="http://schemas.microsoft.com/office/drawing/2014/main" id="{D905074C-0E3E-48F6-968A-681F158941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84" name="Groep 97">
                <a:extLst>
                  <a:ext uri="{FF2B5EF4-FFF2-40B4-BE49-F238E27FC236}">
                    <a16:creationId xmlns:a16="http://schemas.microsoft.com/office/drawing/2014/main" id="{07E3FA63-A4D4-4C5D-9E26-EDF81EF89EE9}"/>
                  </a:ext>
                </a:extLst>
              </p:cNvPr>
              <p:cNvGrpSpPr/>
              <p:nvPr userDrawn="1"/>
            </p:nvGrpSpPr>
            <p:grpSpPr>
              <a:xfrm>
                <a:off x="13717196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85" name="Rechthoek 98">
                  <a:extLst>
                    <a:ext uri="{FF2B5EF4-FFF2-40B4-BE49-F238E27FC236}">
                      <a16:creationId xmlns:a16="http://schemas.microsoft.com/office/drawing/2014/main" id="{9277C66E-336F-4919-BCE0-4302BD7AFD7E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Rechthoek 99">
                  <a:extLst>
                    <a:ext uri="{FF2B5EF4-FFF2-40B4-BE49-F238E27FC236}">
                      <a16:creationId xmlns:a16="http://schemas.microsoft.com/office/drawing/2014/main" id="{D753774B-48C7-4C91-8BF8-68DA27F26B59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7" name="Groep 100">
                  <a:extLst>
                    <a:ext uri="{FF2B5EF4-FFF2-40B4-BE49-F238E27FC236}">
                      <a16:creationId xmlns:a16="http://schemas.microsoft.com/office/drawing/2014/main" id="{A1760EE8-FAB0-4244-BECF-8B01F247A33B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100" name="Rechthoek: afgeronde hoeken 113">
                    <a:extLst>
                      <a:ext uri="{FF2B5EF4-FFF2-40B4-BE49-F238E27FC236}">
                        <a16:creationId xmlns:a16="http://schemas.microsoft.com/office/drawing/2014/main" id="{2EE2AB69-A3ED-44DF-A0CE-2B0B86DD81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1" name="Rechthoek 114">
                    <a:extLst>
                      <a:ext uri="{FF2B5EF4-FFF2-40B4-BE49-F238E27FC236}">
                        <a16:creationId xmlns:a16="http://schemas.microsoft.com/office/drawing/2014/main" id="{CE7C6581-E3AF-43D2-BFAD-A30FC7294F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Rechthoek 115">
                    <a:extLst>
                      <a:ext uri="{FF2B5EF4-FFF2-40B4-BE49-F238E27FC236}">
                        <a16:creationId xmlns:a16="http://schemas.microsoft.com/office/drawing/2014/main" id="{F3C9E831-8D39-45F5-8ECC-2C2FC06E3D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Rechthoek 116">
                    <a:extLst>
                      <a:ext uri="{FF2B5EF4-FFF2-40B4-BE49-F238E27FC236}">
                        <a16:creationId xmlns:a16="http://schemas.microsoft.com/office/drawing/2014/main" id="{FB56E867-8798-43F2-B855-A02346E428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hthoek 117">
                    <a:extLst>
                      <a:ext uri="{FF2B5EF4-FFF2-40B4-BE49-F238E27FC236}">
                        <a16:creationId xmlns:a16="http://schemas.microsoft.com/office/drawing/2014/main" id="{BFDB91EC-978F-4B9D-9C8D-688C36A443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5" name="Rechthoek 118">
                    <a:extLst>
                      <a:ext uri="{FF2B5EF4-FFF2-40B4-BE49-F238E27FC236}">
                        <a16:creationId xmlns:a16="http://schemas.microsoft.com/office/drawing/2014/main" id="{AE55375C-A002-435B-8806-E25B544B9E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8" name="Groep 101">
                  <a:extLst>
                    <a:ext uri="{FF2B5EF4-FFF2-40B4-BE49-F238E27FC236}">
                      <a16:creationId xmlns:a16="http://schemas.microsoft.com/office/drawing/2014/main" id="{1B108FE9-6339-4514-958E-831DB0178744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92" name="Groep 105">
                    <a:extLst>
                      <a:ext uri="{FF2B5EF4-FFF2-40B4-BE49-F238E27FC236}">
                        <a16:creationId xmlns:a16="http://schemas.microsoft.com/office/drawing/2014/main" id="{13F4E6C3-63C0-4499-B2FF-13D4B7C9F3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94" name="Rechthoek: afgeronde hoeken 107">
                      <a:extLst>
                        <a:ext uri="{FF2B5EF4-FFF2-40B4-BE49-F238E27FC236}">
                          <a16:creationId xmlns:a16="http://schemas.microsoft.com/office/drawing/2014/main" id="{59E2A075-9022-48A1-B529-5677E45372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5" name="Rechthoek 108">
                      <a:extLst>
                        <a:ext uri="{FF2B5EF4-FFF2-40B4-BE49-F238E27FC236}">
                          <a16:creationId xmlns:a16="http://schemas.microsoft.com/office/drawing/2014/main" id="{8BB546AE-6218-4057-BAF6-0A90CB2A2A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6" name="Rechthoek 109">
                      <a:extLst>
                        <a:ext uri="{FF2B5EF4-FFF2-40B4-BE49-F238E27FC236}">
                          <a16:creationId xmlns:a16="http://schemas.microsoft.com/office/drawing/2014/main" id="{2BD29280-48AE-4D45-A614-9D05BFA1E6B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7" name="Rechthoek 110">
                      <a:extLst>
                        <a:ext uri="{FF2B5EF4-FFF2-40B4-BE49-F238E27FC236}">
                          <a16:creationId xmlns:a16="http://schemas.microsoft.com/office/drawing/2014/main" id="{AE3408A4-ED46-403E-B2AD-54DC3BC066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8" name="Rechthoek 111">
                      <a:extLst>
                        <a:ext uri="{FF2B5EF4-FFF2-40B4-BE49-F238E27FC236}">
                          <a16:creationId xmlns:a16="http://schemas.microsoft.com/office/drawing/2014/main" id="{F542A999-C5C4-4013-ACE8-8174735DF2E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9" name="Rechthoek 112">
                      <a:extLst>
                        <a:ext uri="{FF2B5EF4-FFF2-40B4-BE49-F238E27FC236}">
                          <a16:creationId xmlns:a16="http://schemas.microsoft.com/office/drawing/2014/main" id="{BCB58A01-C3FA-4B25-A45C-0E235A2392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93" name="Boog 106">
                    <a:extLst>
                      <a:ext uri="{FF2B5EF4-FFF2-40B4-BE49-F238E27FC236}">
                        <a16:creationId xmlns:a16="http://schemas.microsoft.com/office/drawing/2014/main" id="{2F7ACCC1-69CC-4052-A157-8E48CA458752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nl-NL" noProof="0"/>
                  </a:p>
                </p:txBody>
              </p:sp>
            </p:grpSp>
            <p:sp>
              <p:nvSpPr>
                <p:cNvPr id="89" name="Tekstvak 102">
                  <a:extLst>
                    <a:ext uri="{FF2B5EF4-FFF2-40B4-BE49-F238E27FC236}">
                      <a16:creationId xmlns:a16="http://schemas.microsoft.com/office/drawing/2014/main" id="{BCFA8F8A-4997-44C7-8E15-AC928C8A4C0A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90" name="Tekstvak 103">
                  <a:extLst>
                    <a:ext uri="{FF2B5EF4-FFF2-40B4-BE49-F238E27FC236}">
                      <a16:creationId xmlns:a16="http://schemas.microsoft.com/office/drawing/2014/main" id="{A5DBD474-82C4-4F65-8453-8D5C9026F58E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91" name="Picture 3">
                  <a:extLst>
                    <a:ext uri="{FF2B5EF4-FFF2-40B4-BE49-F238E27FC236}">
                      <a16:creationId xmlns:a16="http://schemas.microsoft.com/office/drawing/2014/main" id="{3295F7A3-F5F2-41BE-B3FC-3C529DDD157D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59" name="Tijdelijke aanduiding voor tekst 3">
            <a:extLst>
              <a:ext uri="{FF2B5EF4-FFF2-40B4-BE49-F238E27FC236}">
                <a16:creationId xmlns:a16="http://schemas.microsoft.com/office/drawing/2014/main" id="{55B42E98-E9A1-468E-8C2F-3F2AA85650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67838" y="6454800"/>
            <a:ext cx="2273300" cy="216000"/>
          </a:xfr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Web address</a:t>
            </a:r>
          </a:p>
        </p:txBody>
      </p:sp>
    </p:spTree>
    <p:extLst>
      <p:ext uri="{BB962C8B-B14F-4D97-AF65-F5344CB8AC3E}">
        <p14:creationId xmlns:p14="http://schemas.microsoft.com/office/powerpoint/2010/main" val="115027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72">
          <p15:clr>
            <a:srgbClr val="FBAE40"/>
          </p15:clr>
        </p15:guide>
        <p15:guide id="2" pos="88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411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1" i="0">
                <a:solidFill>
                  <a:srgbClr val="BDBDBD"/>
                </a:solidFill>
                <a:latin typeface="Fago Pro"/>
                <a:cs typeface="Fago 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85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Bullet slide | grey - 4 emphasi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>
            <a:extLst>
              <a:ext uri="{FF2B5EF4-FFF2-40B4-BE49-F238E27FC236}">
                <a16:creationId xmlns:a16="http://schemas.microsoft.com/office/drawing/2014/main" id="{F8DB20F1-B2B0-42EF-9CF2-4C2A4FD99BC9}"/>
              </a:ext>
            </a:extLst>
          </p:cNvPr>
          <p:cNvSpPr/>
          <p:nvPr userDrawn="1"/>
        </p:nvSpPr>
        <p:spPr>
          <a:xfrm>
            <a:off x="-3174" y="6312441"/>
            <a:ext cx="12198350" cy="550355"/>
          </a:xfrm>
          <a:custGeom>
            <a:avLst/>
            <a:gdLst>
              <a:gd name="connsiteX0" fmla="*/ 825246 w 9144000"/>
              <a:gd name="connsiteY0" fmla="*/ 0 h 404812"/>
              <a:gd name="connsiteX1" fmla="*/ 638794 w 9144000"/>
              <a:gd name="connsiteY1" fmla="*/ 186452 h 404812"/>
              <a:gd name="connsiteX2" fmla="*/ 452342 w 9144000"/>
              <a:gd name="connsiteY2" fmla="*/ 0 h 404812"/>
              <a:gd name="connsiteX3" fmla="*/ 0 w 9144000"/>
              <a:gd name="connsiteY3" fmla="*/ 0 h 404812"/>
              <a:gd name="connsiteX4" fmla="*/ 0 w 9144000"/>
              <a:gd name="connsiteY4" fmla="*/ 409004 h 404812"/>
              <a:gd name="connsiteX5" fmla="*/ 9144000 w 9144000"/>
              <a:gd name="connsiteY5" fmla="*/ 409004 h 404812"/>
              <a:gd name="connsiteX6" fmla="*/ 9144000 w 9144000"/>
              <a:gd name="connsiteY6" fmla="*/ 0 h 404812"/>
              <a:gd name="connsiteX7" fmla="*/ 825246 w 9144000"/>
              <a:gd name="connsiteY7" fmla="*/ 0 h 404812"/>
              <a:gd name="connsiteX0" fmla="*/ 1069721 w 9388475"/>
              <a:gd name="connsiteY0" fmla="*/ 0 h 409004"/>
              <a:gd name="connsiteX1" fmla="*/ 883269 w 9388475"/>
              <a:gd name="connsiteY1" fmla="*/ 186452 h 409004"/>
              <a:gd name="connsiteX2" fmla="*/ 696817 w 9388475"/>
              <a:gd name="connsiteY2" fmla="*/ 0 h 409004"/>
              <a:gd name="connsiteX3" fmla="*/ 0 w 9388475"/>
              <a:gd name="connsiteY3" fmla="*/ 3175 h 409004"/>
              <a:gd name="connsiteX4" fmla="*/ 244475 w 9388475"/>
              <a:gd name="connsiteY4" fmla="*/ 409004 h 409004"/>
              <a:gd name="connsiteX5" fmla="*/ 9388475 w 9388475"/>
              <a:gd name="connsiteY5" fmla="*/ 409004 h 409004"/>
              <a:gd name="connsiteX6" fmla="*/ 9388475 w 9388475"/>
              <a:gd name="connsiteY6" fmla="*/ 0 h 409004"/>
              <a:gd name="connsiteX7" fmla="*/ 1069721 w 9388475"/>
              <a:gd name="connsiteY7" fmla="*/ 0 h 409004"/>
              <a:gd name="connsiteX0" fmla="*/ 1069721 w 9388475"/>
              <a:gd name="connsiteY0" fmla="*/ 0 h 529654"/>
              <a:gd name="connsiteX1" fmla="*/ 883269 w 9388475"/>
              <a:gd name="connsiteY1" fmla="*/ 186452 h 529654"/>
              <a:gd name="connsiteX2" fmla="*/ 696817 w 9388475"/>
              <a:gd name="connsiteY2" fmla="*/ 0 h 529654"/>
              <a:gd name="connsiteX3" fmla="*/ 0 w 9388475"/>
              <a:gd name="connsiteY3" fmla="*/ 3175 h 529654"/>
              <a:gd name="connsiteX4" fmla="*/ 9525 w 9388475"/>
              <a:gd name="connsiteY4" fmla="*/ 529654 h 529654"/>
              <a:gd name="connsiteX5" fmla="*/ 9388475 w 9388475"/>
              <a:gd name="connsiteY5" fmla="*/ 409004 h 529654"/>
              <a:gd name="connsiteX6" fmla="*/ 9388475 w 9388475"/>
              <a:gd name="connsiteY6" fmla="*/ 0 h 529654"/>
              <a:gd name="connsiteX7" fmla="*/ 1069721 w 9388475"/>
              <a:gd name="connsiteY7" fmla="*/ 0 h 529654"/>
              <a:gd name="connsiteX0" fmla="*/ 1063371 w 9382125"/>
              <a:gd name="connsiteY0" fmla="*/ 0 h 529654"/>
              <a:gd name="connsiteX1" fmla="*/ 876919 w 9382125"/>
              <a:gd name="connsiteY1" fmla="*/ 186452 h 529654"/>
              <a:gd name="connsiteX2" fmla="*/ 690467 w 9382125"/>
              <a:gd name="connsiteY2" fmla="*/ 0 h 529654"/>
              <a:gd name="connsiteX3" fmla="*/ 0 w 9382125"/>
              <a:gd name="connsiteY3" fmla="*/ 3175 h 529654"/>
              <a:gd name="connsiteX4" fmla="*/ 3175 w 9382125"/>
              <a:gd name="connsiteY4" fmla="*/ 529654 h 529654"/>
              <a:gd name="connsiteX5" fmla="*/ 9382125 w 9382125"/>
              <a:gd name="connsiteY5" fmla="*/ 409004 h 529654"/>
              <a:gd name="connsiteX6" fmla="*/ 9382125 w 9382125"/>
              <a:gd name="connsiteY6" fmla="*/ 0 h 529654"/>
              <a:gd name="connsiteX7" fmla="*/ 1063371 w 9382125"/>
              <a:gd name="connsiteY7" fmla="*/ 0 h 529654"/>
              <a:gd name="connsiteX0" fmla="*/ 1063371 w 12176125"/>
              <a:gd name="connsiteY0" fmla="*/ 0 h 529654"/>
              <a:gd name="connsiteX1" fmla="*/ 876919 w 12176125"/>
              <a:gd name="connsiteY1" fmla="*/ 186452 h 529654"/>
              <a:gd name="connsiteX2" fmla="*/ 690467 w 12176125"/>
              <a:gd name="connsiteY2" fmla="*/ 0 h 529654"/>
              <a:gd name="connsiteX3" fmla="*/ 0 w 12176125"/>
              <a:gd name="connsiteY3" fmla="*/ 3175 h 529654"/>
              <a:gd name="connsiteX4" fmla="*/ 3175 w 12176125"/>
              <a:gd name="connsiteY4" fmla="*/ 529654 h 529654"/>
              <a:gd name="connsiteX5" fmla="*/ 12176125 w 12176125"/>
              <a:gd name="connsiteY5" fmla="*/ 526479 h 529654"/>
              <a:gd name="connsiteX6" fmla="*/ 9382125 w 12176125"/>
              <a:gd name="connsiteY6" fmla="*/ 0 h 529654"/>
              <a:gd name="connsiteX7" fmla="*/ 1063371 w 12176125"/>
              <a:gd name="connsiteY7" fmla="*/ 0 h 529654"/>
              <a:gd name="connsiteX0" fmla="*/ 1063371 w 12188825"/>
              <a:gd name="connsiteY0" fmla="*/ 0 h 529654"/>
              <a:gd name="connsiteX1" fmla="*/ 876919 w 12188825"/>
              <a:gd name="connsiteY1" fmla="*/ 186452 h 529654"/>
              <a:gd name="connsiteX2" fmla="*/ 690467 w 12188825"/>
              <a:gd name="connsiteY2" fmla="*/ 0 h 529654"/>
              <a:gd name="connsiteX3" fmla="*/ 0 w 12188825"/>
              <a:gd name="connsiteY3" fmla="*/ 3175 h 529654"/>
              <a:gd name="connsiteX4" fmla="*/ 3175 w 12188825"/>
              <a:gd name="connsiteY4" fmla="*/ 529654 h 529654"/>
              <a:gd name="connsiteX5" fmla="*/ 12176125 w 12188825"/>
              <a:gd name="connsiteY5" fmla="*/ 526479 h 529654"/>
              <a:gd name="connsiteX6" fmla="*/ 12188825 w 12188825"/>
              <a:gd name="connsiteY6" fmla="*/ 3175 h 529654"/>
              <a:gd name="connsiteX7" fmla="*/ 1063371 w 12188825"/>
              <a:gd name="connsiteY7" fmla="*/ 0 h 529654"/>
              <a:gd name="connsiteX0" fmla="*/ 1063371 w 12195175"/>
              <a:gd name="connsiteY0" fmla="*/ 0 h 532829"/>
              <a:gd name="connsiteX1" fmla="*/ 876919 w 12195175"/>
              <a:gd name="connsiteY1" fmla="*/ 186452 h 532829"/>
              <a:gd name="connsiteX2" fmla="*/ 690467 w 12195175"/>
              <a:gd name="connsiteY2" fmla="*/ 0 h 532829"/>
              <a:gd name="connsiteX3" fmla="*/ 0 w 12195175"/>
              <a:gd name="connsiteY3" fmla="*/ 3175 h 532829"/>
              <a:gd name="connsiteX4" fmla="*/ 3175 w 12195175"/>
              <a:gd name="connsiteY4" fmla="*/ 529654 h 532829"/>
              <a:gd name="connsiteX5" fmla="*/ 12195175 w 12195175"/>
              <a:gd name="connsiteY5" fmla="*/ 532829 h 532829"/>
              <a:gd name="connsiteX6" fmla="*/ 12188825 w 12195175"/>
              <a:gd name="connsiteY6" fmla="*/ 3175 h 532829"/>
              <a:gd name="connsiteX7" fmla="*/ 1063371 w 12195175"/>
              <a:gd name="connsiteY7" fmla="*/ 0 h 532829"/>
              <a:gd name="connsiteX0" fmla="*/ 1063371 w 12192000"/>
              <a:gd name="connsiteY0" fmla="*/ 0 h 529654"/>
              <a:gd name="connsiteX1" fmla="*/ 876919 w 12192000"/>
              <a:gd name="connsiteY1" fmla="*/ 186452 h 529654"/>
              <a:gd name="connsiteX2" fmla="*/ 690467 w 12192000"/>
              <a:gd name="connsiteY2" fmla="*/ 0 h 529654"/>
              <a:gd name="connsiteX3" fmla="*/ 0 w 12192000"/>
              <a:gd name="connsiteY3" fmla="*/ 3175 h 529654"/>
              <a:gd name="connsiteX4" fmla="*/ 3175 w 12192000"/>
              <a:gd name="connsiteY4" fmla="*/ 529654 h 529654"/>
              <a:gd name="connsiteX5" fmla="*/ 12192000 w 12192000"/>
              <a:gd name="connsiteY5" fmla="*/ 529654 h 529654"/>
              <a:gd name="connsiteX6" fmla="*/ 12188825 w 12192000"/>
              <a:gd name="connsiteY6" fmla="*/ 3175 h 529654"/>
              <a:gd name="connsiteX7" fmla="*/ 1063371 w 12192000"/>
              <a:gd name="connsiteY7" fmla="*/ 0 h 529654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9227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6846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0990 w 12189619"/>
              <a:gd name="connsiteY0" fmla="*/ 56052 h 585706"/>
              <a:gd name="connsiteX1" fmla="*/ 874538 w 12189619"/>
              <a:gd name="connsiteY1" fmla="*/ 242504 h 585706"/>
              <a:gd name="connsiteX2" fmla="*/ 688086 w 12189619"/>
              <a:gd name="connsiteY2" fmla="*/ 56052 h 585706"/>
              <a:gd name="connsiteX3" fmla="*/ 0 w 12189619"/>
              <a:gd name="connsiteY3" fmla="*/ 56846 h 585706"/>
              <a:gd name="connsiteX4" fmla="*/ 794 w 12189619"/>
              <a:gd name="connsiteY4" fmla="*/ 585706 h 585706"/>
              <a:gd name="connsiteX5" fmla="*/ 12189619 w 12189619"/>
              <a:gd name="connsiteY5" fmla="*/ 585706 h 585706"/>
              <a:gd name="connsiteX6" fmla="*/ 12186444 w 12189619"/>
              <a:gd name="connsiteY6" fmla="*/ 59227 h 585706"/>
              <a:gd name="connsiteX7" fmla="*/ 4975226 w 12189619"/>
              <a:gd name="connsiteY7" fmla="*/ 0 h 585706"/>
              <a:gd name="connsiteX8" fmla="*/ 1060990 w 12189619"/>
              <a:gd name="connsiteY8" fmla="*/ 56052 h 585706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0990 w 12189619"/>
              <a:gd name="connsiteY0" fmla="*/ 56052 h 590468"/>
              <a:gd name="connsiteX1" fmla="*/ 874538 w 12189619"/>
              <a:gd name="connsiteY1" fmla="*/ 242504 h 590468"/>
              <a:gd name="connsiteX2" fmla="*/ 688086 w 12189619"/>
              <a:gd name="connsiteY2" fmla="*/ 56052 h 590468"/>
              <a:gd name="connsiteX3" fmla="*/ 0 w 12189619"/>
              <a:gd name="connsiteY3" fmla="*/ 56846 h 590468"/>
              <a:gd name="connsiteX4" fmla="*/ 794 w 12189619"/>
              <a:gd name="connsiteY4" fmla="*/ 590468 h 590468"/>
              <a:gd name="connsiteX5" fmla="*/ 12189619 w 12189619"/>
              <a:gd name="connsiteY5" fmla="*/ 585706 h 590468"/>
              <a:gd name="connsiteX6" fmla="*/ 12186444 w 12189619"/>
              <a:gd name="connsiteY6" fmla="*/ 59227 h 590468"/>
              <a:gd name="connsiteX7" fmla="*/ 4975226 w 12189619"/>
              <a:gd name="connsiteY7" fmla="*/ 0 h 590468"/>
              <a:gd name="connsiteX8" fmla="*/ 1060990 w 12189619"/>
              <a:gd name="connsiteY8" fmla="*/ 56052 h 590468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7 w 12189619"/>
              <a:gd name="connsiteY7" fmla="*/ 14287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8 w 12189619"/>
              <a:gd name="connsiteY7" fmla="*/ 2564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1060990 w 12189619"/>
              <a:gd name="connsiteY7" fmla="*/ 0 h 534416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34416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359 w 12188988"/>
              <a:gd name="connsiteY0" fmla="*/ 8772 h 551126"/>
              <a:gd name="connsiteX1" fmla="*/ 873907 w 12188988"/>
              <a:gd name="connsiteY1" fmla="*/ 195224 h 551126"/>
              <a:gd name="connsiteX2" fmla="*/ 687455 w 12188988"/>
              <a:gd name="connsiteY2" fmla="*/ 8772 h 551126"/>
              <a:gd name="connsiteX3" fmla="*/ 2543 w 12188988"/>
              <a:gd name="connsiteY3" fmla="*/ 0 h 551126"/>
              <a:gd name="connsiteX4" fmla="*/ 163 w 12188988"/>
              <a:gd name="connsiteY4" fmla="*/ 549565 h 551126"/>
              <a:gd name="connsiteX5" fmla="*/ 12188988 w 12188988"/>
              <a:gd name="connsiteY5" fmla="*/ 551126 h 551126"/>
              <a:gd name="connsiteX6" fmla="*/ 12185813 w 12188988"/>
              <a:gd name="connsiteY6" fmla="*/ 11947 h 551126"/>
              <a:gd name="connsiteX7" fmla="*/ 1060359 w 12188988"/>
              <a:gd name="connsiteY7" fmla="*/ 8772 h 551126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795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52754"/>
              <a:gd name="connsiteX1" fmla="*/ 877713 w 12192794"/>
              <a:gd name="connsiteY1" fmla="*/ 192035 h 552754"/>
              <a:gd name="connsiteX2" fmla="*/ 691261 w 12192794"/>
              <a:gd name="connsiteY2" fmla="*/ 5583 h 552754"/>
              <a:gd name="connsiteX3" fmla="*/ 0 w 12192794"/>
              <a:gd name="connsiteY3" fmla="*/ 0 h 552754"/>
              <a:gd name="connsiteX4" fmla="*/ 3969 w 12192794"/>
              <a:gd name="connsiteY4" fmla="*/ 552754 h 552754"/>
              <a:gd name="connsiteX5" fmla="*/ 12192794 w 12192794"/>
              <a:gd name="connsiteY5" fmla="*/ 547937 h 552754"/>
              <a:gd name="connsiteX6" fmla="*/ 12189619 w 12192794"/>
              <a:gd name="connsiteY6" fmla="*/ 8758 h 552754"/>
              <a:gd name="connsiteX7" fmla="*/ 1064165 w 12192794"/>
              <a:gd name="connsiteY7" fmla="*/ 5583 h 552754"/>
              <a:gd name="connsiteX0" fmla="*/ 1064165 w 12193404"/>
              <a:gd name="connsiteY0" fmla="*/ 5583 h 552754"/>
              <a:gd name="connsiteX1" fmla="*/ 877713 w 12193404"/>
              <a:gd name="connsiteY1" fmla="*/ 192035 h 552754"/>
              <a:gd name="connsiteX2" fmla="*/ 691261 w 12193404"/>
              <a:gd name="connsiteY2" fmla="*/ 5583 h 552754"/>
              <a:gd name="connsiteX3" fmla="*/ 0 w 12193404"/>
              <a:gd name="connsiteY3" fmla="*/ 0 h 552754"/>
              <a:gd name="connsiteX4" fmla="*/ 3969 w 12193404"/>
              <a:gd name="connsiteY4" fmla="*/ 552754 h 552754"/>
              <a:gd name="connsiteX5" fmla="*/ 12192794 w 12193404"/>
              <a:gd name="connsiteY5" fmla="*/ 547937 h 552754"/>
              <a:gd name="connsiteX6" fmla="*/ 12192793 w 12193404"/>
              <a:gd name="connsiteY6" fmla="*/ 8758 h 552754"/>
              <a:gd name="connsiteX7" fmla="*/ 1064165 w 12193404"/>
              <a:gd name="connsiteY7" fmla="*/ 5583 h 552754"/>
              <a:gd name="connsiteX0" fmla="*/ 1064165 w 12195968"/>
              <a:gd name="connsiteY0" fmla="*/ 5583 h 552754"/>
              <a:gd name="connsiteX1" fmla="*/ 877713 w 12195968"/>
              <a:gd name="connsiteY1" fmla="*/ 192035 h 552754"/>
              <a:gd name="connsiteX2" fmla="*/ 691261 w 12195968"/>
              <a:gd name="connsiteY2" fmla="*/ 5583 h 552754"/>
              <a:gd name="connsiteX3" fmla="*/ 0 w 12195968"/>
              <a:gd name="connsiteY3" fmla="*/ 0 h 552754"/>
              <a:gd name="connsiteX4" fmla="*/ 3969 w 12195968"/>
              <a:gd name="connsiteY4" fmla="*/ 552754 h 552754"/>
              <a:gd name="connsiteX5" fmla="*/ 12195968 w 12195968"/>
              <a:gd name="connsiteY5" fmla="*/ 547937 h 552754"/>
              <a:gd name="connsiteX6" fmla="*/ 12192793 w 12195968"/>
              <a:gd name="connsiteY6" fmla="*/ 8758 h 552754"/>
              <a:gd name="connsiteX7" fmla="*/ 1064165 w 12195968"/>
              <a:gd name="connsiteY7" fmla="*/ 5583 h 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968" h="552754">
                <a:moveTo>
                  <a:pt x="1064165" y="5583"/>
                </a:moveTo>
                <a:cubicBezTo>
                  <a:pt x="961200" y="5583"/>
                  <a:pt x="877713" y="89070"/>
                  <a:pt x="877713" y="192035"/>
                </a:cubicBezTo>
                <a:cubicBezTo>
                  <a:pt x="877713" y="89070"/>
                  <a:pt x="794227" y="5583"/>
                  <a:pt x="691261" y="5583"/>
                </a:cubicBezTo>
                <a:lnTo>
                  <a:pt x="0" y="0"/>
                </a:lnTo>
                <a:cubicBezTo>
                  <a:pt x="1058" y="175493"/>
                  <a:pt x="2911" y="377261"/>
                  <a:pt x="3969" y="552754"/>
                </a:cubicBezTo>
                <a:lnTo>
                  <a:pt x="12195968" y="547937"/>
                </a:lnTo>
                <a:cubicBezTo>
                  <a:pt x="12193851" y="371386"/>
                  <a:pt x="12194910" y="185309"/>
                  <a:pt x="12192793" y="8758"/>
                </a:cubicBezTo>
                <a:lnTo>
                  <a:pt x="1064165" y="558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CA034F-E812-4911-920E-3FB851114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665288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43A436F-C650-4991-8E29-84EA9D964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2" y="2844159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1B68E0D-FCAC-41B8-9A14-20B117055A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712" y="4023031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94CB7B1-AE2E-4E3F-BD94-6EC103F1E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5201903"/>
            <a:ext cx="10766426" cy="998872"/>
          </a:xfrm>
          <a:prstGeom prst="roundRect">
            <a:avLst/>
          </a:prstGeom>
          <a:solidFill>
            <a:schemeClr val="bg1"/>
          </a:solidFill>
        </p:spPr>
        <p:txBody>
          <a:bodyPr lIns="288000" rIns="288000"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Logo_Groen_Zwart">
            <a:extLst>
              <a:ext uri="{FF2B5EF4-FFF2-40B4-BE49-F238E27FC236}">
                <a16:creationId xmlns:a16="http://schemas.microsoft.com/office/drawing/2014/main" id="{46582832-ABBA-4EEB-AF16-9367A3D50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911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| White -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0B0-71F2-4059-A8D5-2066E9B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836A-2F60-4264-9DB8-43383C28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1C8F-8F80-42C3-B19A-10FFFA0A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63271-407E-4E88-935B-DC1DE45E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7" name="Logo_Groen_Zwart">
            <a:extLst>
              <a:ext uri="{FF2B5EF4-FFF2-40B4-BE49-F238E27FC236}">
                <a16:creationId xmlns:a16="http://schemas.microsoft.com/office/drawing/2014/main" id="{FE65AE05-ECFA-4E3E-87FE-B46E844A84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1FBA64D0-42A5-4308-B720-EF42B7B17AB1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9" name="Rechte verbindingslijn 11">
              <a:extLst>
                <a:ext uri="{FF2B5EF4-FFF2-40B4-BE49-F238E27FC236}">
                  <a16:creationId xmlns:a16="http://schemas.microsoft.com/office/drawing/2014/main" id="{439B5D45-F0F3-4723-9DFF-2ED941360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" name="Rechthoek 21">
              <a:extLst>
                <a:ext uri="{FF2B5EF4-FFF2-40B4-BE49-F238E27FC236}">
                  <a16:creationId xmlns:a16="http://schemas.microsoft.com/office/drawing/2014/main" id="{1B3A3DCA-B181-4218-84D9-D94783CF0BD3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1" name="Ovaal 22">
              <a:extLst>
                <a:ext uri="{FF2B5EF4-FFF2-40B4-BE49-F238E27FC236}">
                  <a16:creationId xmlns:a16="http://schemas.microsoft.com/office/drawing/2014/main" id="{ACAF9108-6829-4821-B60F-8EB0009BE829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" name="Rechte verbindingslijn 23">
              <a:extLst>
                <a:ext uri="{FF2B5EF4-FFF2-40B4-BE49-F238E27FC236}">
                  <a16:creationId xmlns:a16="http://schemas.microsoft.com/office/drawing/2014/main" id="{731DC76F-01B2-475B-B4A8-AF6F3FA1BB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3" name="Groep 24">
              <a:extLst>
                <a:ext uri="{FF2B5EF4-FFF2-40B4-BE49-F238E27FC236}">
                  <a16:creationId xmlns:a16="http://schemas.microsoft.com/office/drawing/2014/main" id="{2DC364D6-4972-4863-97E3-658DB0658C23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5" name="Rechthoek 36">
                <a:extLst>
                  <a:ext uri="{FF2B5EF4-FFF2-40B4-BE49-F238E27FC236}">
                    <a16:creationId xmlns:a16="http://schemas.microsoft.com/office/drawing/2014/main" id="{8F000D95-8B39-4DEB-9C95-2F229A5592F9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6" name="Rechte verbindingslijn 37">
                <a:extLst>
                  <a:ext uri="{FF2B5EF4-FFF2-40B4-BE49-F238E27FC236}">
                    <a16:creationId xmlns:a16="http://schemas.microsoft.com/office/drawing/2014/main" id="{8B73F65C-AE86-417E-B4BA-2292F16646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38">
                <a:extLst>
                  <a:ext uri="{FF2B5EF4-FFF2-40B4-BE49-F238E27FC236}">
                    <a16:creationId xmlns:a16="http://schemas.microsoft.com/office/drawing/2014/main" id="{F86F9953-9739-40BD-8DD9-3AD2D3E78B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39">
                <a:extLst>
                  <a:ext uri="{FF2B5EF4-FFF2-40B4-BE49-F238E27FC236}">
                    <a16:creationId xmlns:a16="http://schemas.microsoft.com/office/drawing/2014/main" id="{C99D2476-7ABD-4EF8-8A91-767FB05873A7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ep 40">
                <a:extLst>
                  <a:ext uri="{FF2B5EF4-FFF2-40B4-BE49-F238E27FC236}">
                    <a16:creationId xmlns:a16="http://schemas.microsoft.com/office/drawing/2014/main" id="{21D474A7-AF4B-4AED-8BAF-A026965C2FD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68" name="Groep 79">
                  <a:extLst>
                    <a:ext uri="{FF2B5EF4-FFF2-40B4-BE49-F238E27FC236}">
                      <a16:creationId xmlns:a16="http://schemas.microsoft.com/office/drawing/2014/main" id="{F66250B8-8D19-4587-B8AE-96089CD2BB7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72" name="Rechte verbindingslijn 83">
                    <a:extLst>
                      <a:ext uri="{FF2B5EF4-FFF2-40B4-BE49-F238E27FC236}">
                        <a16:creationId xmlns:a16="http://schemas.microsoft.com/office/drawing/2014/main" id="{D0513078-2C61-4E04-B581-5B00466BD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84">
                    <a:extLst>
                      <a:ext uri="{FF2B5EF4-FFF2-40B4-BE49-F238E27FC236}">
                        <a16:creationId xmlns:a16="http://schemas.microsoft.com/office/drawing/2014/main" id="{4E5160A3-4EE3-487E-B79B-90CDB4E815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85">
                    <a:extLst>
                      <a:ext uri="{FF2B5EF4-FFF2-40B4-BE49-F238E27FC236}">
                        <a16:creationId xmlns:a16="http://schemas.microsoft.com/office/drawing/2014/main" id="{D86EAC5E-238A-479D-8B8E-21CC46D878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86">
                    <a:extLst>
                      <a:ext uri="{FF2B5EF4-FFF2-40B4-BE49-F238E27FC236}">
                        <a16:creationId xmlns:a16="http://schemas.microsoft.com/office/drawing/2014/main" id="{14ECE1F3-42FD-447B-A8A2-0978F1E062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87">
                    <a:extLst>
                      <a:ext uri="{FF2B5EF4-FFF2-40B4-BE49-F238E27FC236}">
                        <a16:creationId xmlns:a16="http://schemas.microsoft.com/office/drawing/2014/main" id="{763B4D95-29AE-4A44-B162-25028B107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9" name="Groep 80">
                  <a:extLst>
                    <a:ext uri="{FF2B5EF4-FFF2-40B4-BE49-F238E27FC236}">
                      <a16:creationId xmlns:a16="http://schemas.microsoft.com/office/drawing/2014/main" id="{62C6CC34-EBE3-4CAC-958B-635DB575745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0" name="Rechthoek 81">
                    <a:extLst>
                      <a:ext uri="{FF2B5EF4-FFF2-40B4-BE49-F238E27FC236}">
                        <a16:creationId xmlns:a16="http://schemas.microsoft.com/office/drawing/2014/main" id="{09625553-740B-43CA-B691-D59B53B2E8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Pijl: punthaak 82">
                    <a:extLst>
                      <a:ext uri="{FF2B5EF4-FFF2-40B4-BE49-F238E27FC236}">
                        <a16:creationId xmlns:a16="http://schemas.microsoft.com/office/drawing/2014/main" id="{6C27391A-CF75-48D3-B806-EAC686E4B9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0" name="Groep 41">
                <a:extLst>
                  <a:ext uri="{FF2B5EF4-FFF2-40B4-BE49-F238E27FC236}">
                    <a16:creationId xmlns:a16="http://schemas.microsoft.com/office/drawing/2014/main" id="{C7205422-F08B-4CD6-A1D0-50016D813A08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59" name="Groep 70">
                  <a:extLst>
                    <a:ext uri="{FF2B5EF4-FFF2-40B4-BE49-F238E27FC236}">
                      <a16:creationId xmlns:a16="http://schemas.microsoft.com/office/drawing/2014/main" id="{A1B61B46-69F3-43F4-BA0C-F75AF1BA7C6C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63" name="Rechte verbindingslijn 74">
                    <a:extLst>
                      <a:ext uri="{FF2B5EF4-FFF2-40B4-BE49-F238E27FC236}">
                        <a16:creationId xmlns:a16="http://schemas.microsoft.com/office/drawing/2014/main" id="{99D8565B-BFBA-4746-855C-AA15DE2036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75">
                    <a:extLst>
                      <a:ext uri="{FF2B5EF4-FFF2-40B4-BE49-F238E27FC236}">
                        <a16:creationId xmlns:a16="http://schemas.microsoft.com/office/drawing/2014/main" id="{63958A3E-16C1-4AF2-A3DF-C7B4681DAF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76">
                    <a:extLst>
                      <a:ext uri="{FF2B5EF4-FFF2-40B4-BE49-F238E27FC236}">
                        <a16:creationId xmlns:a16="http://schemas.microsoft.com/office/drawing/2014/main" id="{6ADF87AA-67FE-408C-A92F-8904D81531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77">
                    <a:extLst>
                      <a:ext uri="{FF2B5EF4-FFF2-40B4-BE49-F238E27FC236}">
                        <a16:creationId xmlns:a16="http://schemas.microsoft.com/office/drawing/2014/main" id="{B53FE17E-F64F-4D53-A273-00FFC2DA8B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78">
                    <a:extLst>
                      <a:ext uri="{FF2B5EF4-FFF2-40B4-BE49-F238E27FC236}">
                        <a16:creationId xmlns:a16="http://schemas.microsoft.com/office/drawing/2014/main" id="{BD257B13-D3B4-4A6F-B150-496DA34687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0" name="Groep 71">
                  <a:extLst>
                    <a:ext uri="{FF2B5EF4-FFF2-40B4-BE49-F238E27FC236}">
                      <a16:creationId xmlns:a16="http://schemas.microsoft.com/office/drawing/2014/main" id="{E2E52E15-9C42-4C37-9ED0-4E84A55E4125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61" name="Rechthoek 72">
                    <a:extLst>
                      <a:ext uri="{FF2B5EF4-FFF2-40B4-BE49-F238E27FC236}">
                        <a16:creationId xmlns:a16="http://schemas.microsoft.com/office/drawing/2014/main" id="{4C756769-52BD-4BC3-BD50-A6649DC9A2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Pijl: punthaak 73">
                    <a:extLst>
                      <a:ext uri="{FF2B5EF4-FFF2-40B4-BE49-F238E27FC236}">
                        <a16:creationId xmlns:a16="http://schemas.microsoft.com/office/drawing/2014/main" id="{AC6163CD-EB48-4783-ABEA-AB308D47821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" name="Rechte verbindingslijn 42">
                <a:extLst>
                  <a:ext uri="{FF2B5EF4-FFF2-40B4-BE49-F238E27FC236}">
                    <a16:creationId xmlns:a16="http://schemas.microsoft.com/office/drawing/2014/main" id="{2C378E6B-945C-4256-9FCA-A0F5725233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2" name="Rechte verbindingslijn 43">
                <a:extLst>
                  <a:ext uri="{FF2B5EF4-FFF2-40B4-BE49-F238E27FC236}">
                    <a16:creationId xmlns:a16="http://schemas.microsoft.com/office/drawing/2014/main" id="{4C0D3A9D-B57D-408D-96D0-FBA2B90D8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3" name="Groep 44">
                <a:extLst>
                  <a:ext uri="{FF2B5EF4-FFF2-40B4-BE49-F238E27FC236}">
                    <a16:creationId xmlns:a16="http://schemas.microsoft.com/office/drawing/2014/main" id="{442485F2-155D-4EEC-B8A1-8A50D13303D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8" name="Rechthoek 59">
                  <a:extLst>
                    <a:ext uri="{FF2B5EF4-FFF2-40B4-BE49-F238E27FC236}">
                      <a16:creationId xmlns:a16="http://schemas.microsoft.com/office/drawing/2014/main" id="{46B49665-0555-4022-A866-553E3CB2B4EA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60">
                  <a:extLst>
                    <a:ext uri="{FF2B5EF4-FFF2-40B4-BE49-F238E27FC236}">
                      <a16:creationId xmlns:a16="http://schemas.microsoft.com/office/drawing/2014/main" id="{394F5123-49BB-4941-8D33-56930DAF60A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0" name="Groep 61">
                    <a:extLst>
                      <a:ext uri="{FF2B5EF4-FFF2-40B4-BE49-F238E27FC236}">
                        <a16:creationId xmlns:a16="http://schemas.microsoft.com/office/drawing/2014/main" id="{8534D68C-D971-4A68-A464-D828D72DE9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54" name="Rechte verbindingslijn 65">
                      <a:extLst>
                        <a:ext uri="{FF2B5EF4-FFF2-40B4-BE49-F238E27FC236}">
                          <a16:creationId xmlns:a16="http://schemas.microsoft.com/office/drawing/2014/main" id="{60DFDA76-F29F-46BE-BBD0-B9DF4A55EA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66">
                      <a:extLst>
                        <a:ext uri="{FF2B5EF4-FFF2-40B4-BE49-F238E27FC236}">
                          <a16:creationId xmlns:a16="http://schemas.microsoft.com/office/drawing/2014/main" id="{514E7C8F-07C1-4730-98C6-661829CDA8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67">
                      <a:extLst>
                        <a:ext uri="{FF2B5EF4-FFF2-40B4-BE49-F238E27FC236}">
                          <a16:creationId xmlns:a16="http://schemas.microsoft.com/office/drawing/2014/main" id="{3849A784-B254-412A-A381-C01268626D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68">
                      <a:extLst>
                        <a:ext uri="{FF2B5EF4-FFF2-40B4-BE49-F238E27FC236}">
                          <a16:creationId xmlns:a16="http://schemas.microsoft.com/office/drawing/2014/main" id="{1E05C6F3-D403-4C68-BDDE-36A99325E3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69">
                      <a:extLst>
                        <a:ext uri="{FF2B5EF4-FFF2-40B4-BE49-F238E27FC236}">
                          <a16:creationId xmlns:a16="http://schemas.microsoft.com/office/drawing/2014/main" id="{962CF6AB-115F-4E37-BF49-5D99EC6AC63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62">
                    <a:extLst>
                      <a:ext uri="{FF2B5EF4-FFF2-40B4-BE49-F238E27FC236}">
                        <a16:creationId xmlns:a16="http://schemas.microsoft.com/office/drawing/2014/main" id="{432F2136-53C8-448B-9EBE-F98F8DB539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63">
                      <a:extLst>
                        <a:ext uri="{FF2B5EF4-FFF2-40B4-BE49-F238E27FC236}">
                          <a16:creationId xmlns:a16="http://schemas.microsoft.com/office/drawing/2014/main" id="{EAB6020E-2A7D-4867-B775-A1AD3F3D88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64">
                      <a:extLst>
                        <a:ext uri="{FF2B5EF4-FFF2-40B4-BE49-F238E27FC236}">
                          <a16:creationId xmlns:a16="http://schemas.microsoft.com/office/drawing/2014/main" id="{9B80B362-3EE5-4090-BA3A-66C0104A486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" name="Groep 45">
                <a:extLst>
                  <a:ext uri="{FF2B5EF4-FFF2-40B4-BE49-F238E27FC236}">
                    <a16:creationId xmlns:a16="http://schemas.microsoft.com/office/drawing/2014/main" id="{E28CC809-D0AF-46DC-BB90-BF4304B3175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7" name="Rechthoek 48">
                  <a:extLst>
                    <a:ext uri="{FF2B5EF4-FFF2-40B4-BE49-F238E27FC236}">
                      <a16:creationId xmlns:a16="http://schemas.microsoft.com/office/drawing/2014/main" id="{4B5A00DB-9946-49C4-82E5-96B827726FD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" name="Groep 49">
                  <a:extLst>
                    <a:ext uri="{FF2B5EF4-FFF2-40B4-BE49-F238E27FC236}">
                      <a16:creationId xmlns:a16="http://schemas.microsoft.com/office/drawing/2014/main" id="{E151A003-CE2E-4912-B4A6-BF30ABF931C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9" name="Groep 50">
                    <a:extLst>
                      <a:ext uri="{FF2B5EF4-FFF2-40B4-BE49-F238E27FC236}">
                        <a16:creationId xmlns:a16="http://schemas.microsoft.com/office/drawing/2014/main" id="{2F9EA59E-39ED-45C6-B1CA-1DDAC9F2597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3" name="Rechte verbindingslijn 54">
                      <a:extLst>
                        <a:ext uri="{FF2B5EF4-FFF2-40B4-BE49-F238E27FC236}">
                          <a16:creationId xmlns:a16="http://schemas.microsoft.com/office/drawing/2014/main" id="{5BCA84EB-E894-4D5E-AD46-FBE5A81BA5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4" name="Rechte verbindingslijn 55">
                      <a:extLst>
                        <a:ext uri="{FF2B5EF4-FFF2-40B4-BE49-F238E27FC236}">
                          <a16:creationId xmlns:a16="http://schemas.microsoft.com/office/drawing/2014/main" id="{44D6034F-1813-4184-89A8-B0CE06D437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56">
                      <a:extLst>
                        <a:ext uri="{FF2B5EF4-FFF2-40B4-BE49-F238E27FC236}">
                          <a16:creationId xmlns:a16="http://schemas.microsoft.com/office/drawing/2014/main" id="{5E4C4940-3E02-45CA-AFC8-52B48A8AEC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57">
                      <a:extLst>
                        <a:ext uri="{FF2B5EF4-FFF2-40B4-BE49-F238E27FC236}">
                          <a16:creationId xmlns:a16="http://schemas.microsoft.com/office/drawing/2014/main" id="{FDA6409E-DD41-434C-8E1E-970509C1FB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58">
                      <a:extLst>
                        <a:ext uri="{FF2B5EF4-FFF2-40B4-BE49-F238E27FC236}">
                          <a16:creationId xmlns:a16="http://schemas.microsoft.com/office/drawing/2014/main" id="{88A9E8F8-04B2-47DE-987F-DDB6008CF9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0" name="Groep 51">
                    <a:extLst>
                      <a:ext uri="{FF2B5EF4-FFF2-40B4-BE49-F238E27FC236}">
                        <a16:creationId xmlns:a16="http://schemas.microsoft.com/office/drawing/2014/main" id="{EC8B9ADF-8464-42EB-B821-F4AA654BD16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1" name="Rechthoek 52">
                      <a:extLst>
                        <a:ext uri="{FF2B5EF4-FFF2-40B4-BE49-F238E27FC236}">
                          <a16:creationId xmlns:a16="http://schemas.microsoft.com/office/drawing/2014/main" id="{ADD5F8C1-EDD9-40D6-B734-10DD8C25DD4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Pijl: punthaak 53">
                      <a:extLst>
                        <a:ext uri="{FF2B5EF4-FFF2-40B4-BE49-F238E27FC236}">
                          <a16:creationId xmlns:a16="http://schemas.microsoft.com/office/drawing/2014/main" id="{4DAB18C8-261F-4BFB-8F2D-02A1A838E2E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5" name="Rechthoek 46">
                <a:extLst>
                  <a:ext uri="{FF2B5EF4-FFF2-40B4-BE49-F238E27FC236}">
                    <a16:creationId xmlns:a16="http://schemas.microsoft.com/office/drawing/2014/main" id="{D701E804-117E-4A10-A1C8-97A7E01C963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6" name="Rechthoek 47">
                <a:extLst>
                  <a:ext uri="{FF2B5EF4-FFF2-40B4-BE49-F238E27FC236}">
                    <a16:creationId xmlns:a16="http://schemas.microsoft.com/office/drawing/2014/main" id="{DC107815-AA9C-4818-8E43-BC6D4CEF089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4" name="Rechte verbindingslijn 25">
              <a:extLst>
                <a:ext uri="{FF2B5EF4-FFF2-40B4-BE49-F238E27FC236}">
                  <a16:creationId xmlns:a16="http://schemas.microsoft.com/office/drawing/2014/main" id="{B50468C2-CE79-424B-9899-7483AECD67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26">
              <a:extLst>
                <a:ext uri="{FF2B5EF4-FFF2-40B4-BE49-F238E27FC236}">
                  <a16:creationId xmlns:a16="http://schemas.microsoft.com/office/drawing/2014/main" id="{86FBD2D8-29D6-47F0-A796-3D130DC7BE77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" name="Ovaal 27">
              <a:extLst>
                <a:ext uri="{FF2B5EF4-FFF2-40B4-BE49-F238E27FC236}">
                  <a16:creationId xmlns:a16="http://schemas.microsoft.com/office/drawing/2014/main" id="{B30C5ED0-6C67-4256-A5BC-500C6407428A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28">
              <a:extLst>
                <a:ext uri="{FF2B5EF4-FFF2-40B4-BE49-F238E27FC236}">
                  <a16:creationId xmlns:a16="http://schemas.microsoft.com/office/drawing/2014/main" id="{ABC821D6-6294-4A78-A942-75C3C8473994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18" name="Ovaal 29">
              <a:extLst>
                <a:ext uri="{FF2B5EF4-FFF2-40B4-BE49-F238E27FC236}">
                  <a16:creationId xmlns:a16="http://schemas.microsoft.com/office/drawing/2014/main" id="{96AF52A2-FEA1-49E8-BDAA-9C81F558A629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9" name="Rechthoek 30">
              <a:extLst>
                <a:ext uri="{FF2B5EF4-FFF2-40B4-BE49-F238E27FC236}">
                  <a16:creationId xmlns:a16="http://schemas.microsoft.com/office/drawing/2014/main" id="{BD3A6EE6-FB7F-4514-BF1E-52D8801CE62A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20" name="Ovaal 31">
              <a:extLst>
                <a:ext uri="{FF2B5EF4-FFF2-40B4-BE49-F238E27FC236}">
                  <a16:creationId xmlns:a16="http://schemas.microsoft.com/office/drawing/2014/main" id="{1CCD9C62-1DDF-48DA-ABB6-54B7C5A65A87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1" name="Rechthoek 32">
              <a:extLst>
                <a:ext uri="{FF2B5EF4-FFF2-40B4-BE49-F238E27FC236}">
                  <a16:creationId xmlns:a16="http://schemas.microsoft.com/office/drawing/2014/main" id="{AC85E935-0EDB-4335-ACD7-003447759C4E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22" name="Ovaal 33">
              <a:extLst>
                <a:ext uri="{FF2B5EF4-FFF2-40B4-BE49-F238E27FC236}">
                  <a16:creationId xmlns:a16="http://schemas.microsoft.com/office/drawing/2014/main" id="{7353147A-F57D-4994-80C2-59F497DFFC9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3" name="Rechthoek 34">
              <a:extLst>
                <a:ext uri="{FF2B5EF4-FFF2-40B4-BE49-F238E27FC236}">
                  <a16:creationId xmlns:a16="http://schemas.microsoft.com/office/drawing/2014/main" id="{C95024F6-97A3-4212-85D8-0CCF51CCAD57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24" name="Rechthoek 35">
              <a:extLst>
                <a:ext uri="{FF2B5EF4-FFF2-40B4-BE49-F238E27FC236}">
                  <a16:creationId xmlns:a16="http://schemas.microsoft.com/office/drawing/2014/main" id="{BB90363E-3845-426E-BC66-D6B353FC8348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EA4C1A-C411-42B4-9F3B-8800ADA34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50540" y="0"/>
            <a:ext cx="6337301" cy="6334125"/>
          </a:xfrm>
          <a:custGeom>
            <a:avLst/>
            <a:gdLst>
              <a:gd name="connsiteX0" fmla="*/ 241300 w 6337301"/>
              <a:gd name="connsiteY0" fmla="*/ 0 h 6858000"/>
              <a:gd name="connsiteX1" fmla="*/ 6337301 w 6337301"/>
              <a:gd name="connsiteY1" fmla="*/ 0 h 6858000"/>
              <a:gd name="connsiteX2" fmla="*/ 6337301 w 6337301"/>
              <a:gd name="connsiteY2" fmla="*/ 6858000 h 6858000"/>
              <a:gd name="connsiteX3" fmla="*/ 241300 w 6337301"/>
              <a:gd name="connsiteY3" fmla="*/ 6858000 h 6858000"/>
              <a:gd name="connsiteX4" fmla="*/ 241300 w 6337301"/>
              <a:gd name="connsiteY4" fmla="*/ 1525524 h 6858000"/>
              <a:gd name="connsiteX5" fmla="*/ 16592 w 6337301"/>
              <a:gd name="connsiteY5" fmla="*/ 1249809 h 6858000"/>
              <a:gd name="connsiteX6" fmla="*/ 0 w 6337301"/>
              <a:gd name="connsiteY6" fmla="*/ 1248137 h 6858000"/>
              <a:gd name="connsiteX7" fmla="*/ 0 w 6337301"/>
              <a:gd name="connsiteY7" fmla="*/ 1240047 h 6858000"/>
              <a:gd name="connsiteX8" fmla="*/ 16592 w 6337301"/>
              <a:gd name="connsiteY8" fmla="*/ 1238375 h 6858000"/>
              <a:gd name="connsiteX9" fmla="*/ 241300 w 6337301"/>
              <a:gd name="connsiteY9" fmla="*/ 9626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37301" h="6858000">
                <a:moveTo>
                  <a:pt x="241300" y="0"/>
                </a:moveTo>
                <a:lnTo>
                  <a:pt x="6337301" y="0"/>
                </a:lnTo>
                <a:lnTo>
                  <a:pt x="6337301" y="6858000"/>
                </a:lnTo>
                <a:lnTo>
                  <a:pt x="241300" y="6858000"/>
                </a:lnTo>
                <a:lnTo>
                  <a:pt x="241300" y="1525524"/>
                </a:lnTo>
                <a:cubicBezTo>
                  <a:pt x="241300" y="1389507"/>
                  <a:pt x="144844" y="1276049"/>
                  <a:pt x="16592" y="1249809"/>
                </a:cubicBezTo>
                <a:lnTo>
                  <a:pt x="0" y="1248137"/>
                </a:lnTo>
                <a:lnTo>
                  <a:pt x="0" y="1240047"/>
                </a:lnTo>
                <a:lnTo>
                  <a:pt x="16592" y="1238375"/>
                </a:lnTo>
                <a:cubicBezTo>
                  <a:pt x="144844" y="1212136"/>
                  <a:pt x="241300" y="1098677"/>
                  <a:pt x="241300" y="96266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3200"/>
            <a:ext cx="4979989" cy="1044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C1553-5949-4840-9EFD-34EB7522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7" y="7020000"/>
            <a:ext cx="2563811" cy="21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0"/>
            <a:ext cx="4979989" cy="404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57" name="Instruction">
            <a:extLst>
              <a:ext uri="{FF2B5EF4-FFF2-40B4-BE49-F238E27FC236}">
                <a16:creationId xmlns:a16="http://schemas.microsoft.com/office/drawing/2014/main" id="{514A5129-EADD-4658-AEA4-A52BFD2E920E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58" name="Rechte verbindingslijn 11">
              <a:extLst>
                <a:ext uri="{FF2B5EF4-FFF2-40B4-BE49-F238E27FC236}">
                  <a16:creationId xmlns:a16="http://schemas.microsoft.com/office/drawing/2014/main" id="{04A0C8E1-2B93-44E8-90B1-B0B173723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9" name="Rechthoek 21">
              <a:extLst>
                <a:ext uri="{FF2B5EF4-FFF2-40B4-BE49-F238E27FC236}">
                  <a16:creationId xmlns:a16="http://schemas.microsoft.com/office/drawing/2014/main" id="{394810A1-C967-4336-9C25-B2F3E20466FC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0" name="Ovaal 22">
              <a:extLst>
                <a:ext uri="{FF2B5EF4-FFF2-40B4-BE49-F238E27FC236}">
                  <a16:creationId xmlns:a16="http://schemas.microsoft.com/office/drawing/2014/main" id="{85B6FABB-F3F8-4D6D-86B1-AC586A1AB64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61" name="Rechte verbindingslijn 23">
              <a:extLst>
                <a:ext uri="{FF2B5EF4-FFF2-40B4-BE49-F238E27FC236}">
                  <a16:creationId xmlns:a16="http://schemas.microsoft.com/office/drawing/2014/main" id="{E7F10D51-E1C1-4CF2-A830-240E5002C1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2" name="Groep 24">
              <a:extLst>
                <a:ext uri="{FF2B5EF4-FFF2-40B4-BE49-F238E27FC236}">
                  <a16:creationId xmlns:a16="http://schemas.microsoft.com/office/drawing/2014/main" id="{7119CE6E-E3E8-43EF-AEF9-ABC345E48FBC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74" name="Rechthoek 36">
                <a:extLst>
                  <a:ext uri="{FF2B5EF4-FFF2-40B4-BE49-F238E27FC236}">
                    <a16:creationId xmlns:a16="http://schemas.microsoft.com/office/drawing/2014/main" id="{1E69DBB6-57C5-4192-96A1-DF5F9CCE835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75" name="Rechte verbindingslijn 37">
                <a:extLst>
                  <a:ext uri="{FF2B5EF4-FFF2-40B4-BE49-F238E27FC236}">
                    <a16:creationId xmlns:a16="http://schemas.microsoft.com/office/drawing/2014/main" id="{0BD03F1A-3C3A-41F9-B8B5-1013E04D3A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38">
                <a:extLst>
                  <a:ext uri="{FF2B5EF4-FFF2-40B4-BE49-F238E27FC236}">
                    <a16:creationId xmlns:a16="http://schemas.microsoft.com/office/drawing/2014/main" id="{F7D615BA-81A2-413D-914E-E4C43CF832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hthoek 39">
                <a:extLst>
                  <a:ext uri="{FF2B5EF4-FFF2-40B4-BE49-F238E27FC236}">
                    <a16:creationId xmlns:a16="http://schemas.microsoft.com/office/drawing/2014/main" id="{1A4E8349-FAF2-4BD9-B499-B29E4D7255D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8" name="Groep 40">
                <a:extLst>
                  <a:ext uri="{FF2B5EF4-FFF2-40B4-BE49-F238E27FC236}">
                    <a16:creationId xmlns:a16="http://schemas.microsoft.com/office/drawing/2014/main" id="{99AB950D-88CB-4690-95BE-C2728F192A0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17" name="Groep 79">
                  <a:extLst>
                    <a:ext uri="{FF2B5EF4-FFF2-40B4-BE49-F238E27FC236}">
                      <a16:creationId xmlns:a16="http://schemas.microsoft.com/office/drawing/2014/main" id="{89B1C34F-54E1-470B-8958-2A67DC1C47D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21" name="Rechte verbindingslijn 83">
                    <a:extLst>
                      <a:ext uri="{FF2B5EF4-FFF2-40B4-BE49-F238E27FC236}">
                        <a16:creationId xmlns:a16="http://schemas.microsoft.com/office/drawing/2014/main" id="{DD56ED16-7532-4C6D-B20E-1252E3EB8D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84">
                    <a:extLst>
                      <a:ext uri="{FF2B5EF4-FFF2-40B4-BE49-F238E27FC236}">
                        <a16:creationId xmlns:a16="http://schemas.microsoft.com/office/drawing/2014/main" id="{BCF074FA-EAA8-4FBA-979D-3CAD6F40CC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85">
                    <a:extLst>
                      <a:ext uri="{FF2B5EF4-FFF2-40B4-BE49-F238E27FC236}">
                        <a16:creationId xmlns:a16="http://schemas.microsoft.com/office/drawing/2014/main" id="{074BEC97-1AD7-426F-8C78-FE143C1FFF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86">
                    <a:extLst>
                      <a:ext uri="{FF2B5EF4-FFF2-40B4-BE49-F238E27FC236}">
                        <a16:creationId xmlns:a16="http://schemas.microsoft.com/office/drawing/2014/main" id="{F2A24B3A-60B6-46F8-9BA8-1FC227A426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87">
                    <a:extLst>
                      <a:ext uri="{FF2B5EF4-FFF2-40B4-BE49-F238E27FC236}">
                        <a16:creationId xmlns:a16="http://schemas.microsoft.com/office/drawing/2014/main" id="{277AE8DD-D513-42B7-849F-E56214F76F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8" name="Groep 80">
                  <a:extLst>
                    <a:ext uri="{FF2B5EF4-FFF2-40B4-BE49-F238E27FC236}">
                      <a16:creationId xmlns:a16="http://schemas.microsoft.com/office/drawing/2014/main" id="{362239B1-AA71-43C3-BFF7-EB52EEE89A0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9" name="Rechthoek 81">
                    <a:extLst>
                      <a:ext uri="{FF2B5EF4-FFF2-40B4-BE49-F238E27FC236}">
                        <a16:creationId xmlns:a16="http://schemas.microsoft.com/office/drawing/2014/main" id="{FBCAD868-4FFF-42A2-A2DA-24742B4CD5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Pijl: punthaak 82">
                    <a:extLst>
                      <a:ext uri="{FF2B5EF4-FFF2-40B4-BE49-F238E27FC236}">
                        <a16:creationId xmlns:a16="http://schemas.microsoft.com/office/drawing/2014/main" id="{1380BECF-4780-489A-B438-29F97ECBB35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79" name="Groep 41">
                <a:extLst>
                  <a:ext uri="{FF2B5EF4-FFF2-40B4-BE49-F238E27FC236}">
                    <a16:creationId xmlns:a16="http://schemas.microsoft.com/office/drawing/2014/main" id="{D74003CB-2B54-424C-80CC-3F8FA9FF068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08" name="Groep 70">
                  <a:extLst>
                    <a:ext uri="{FF2B5EF4-FFF2-40B4-BE49-F238E27FC236}">
                      <a16:creationId xmlns:a16="http://schemas.microsoft.com/office/drawing/2014/main" id="{7C80753D-7FA8-4D51-8C6B-30884B3FC4F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12" name="Rechte verbindingslijn 74">
                    <a:extLst>
                      <a:ext uri="{FF2B5EF4-FFF2-40B4-BE49-F238E27FC236}">
                        <a16:creationId xmlns:a16="http://schemas.microsoft.com/office/drawing/2014/main" id="{E9DA0FFC-64F5-465E-AADC-BF20E7FF2B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75">
                    <a:extLst>
                      <a:ext uri="{FF2B5EF4-FFF2-40B4-BE49-F238E27FC236}">
                        <a16:creationId xmlns:a16="http://schemas.microsoft.com/office/drawing/2014/main" id="{B9D8BBFC-F514-44E3-9B19-932C31995D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76">
                    <a:extLst>
                      <a:ext uri="{FF2B5EF4-FFF2-40B4-BE49-F238E27FC236}">
                        <a16:creationId xmlns:a16="http://schemas.microsoft.com/office/drawing/2014/main" id="{D28BC705-BB3F-45ED-8123-3A6A2B9E78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77">
                    <a:extLst>
                      <a:ext uri="{FF2B5EF4-FFF2-40B4-BE49-F238E27FC236}">
                        <a16:creationId xmlns:a16="http://schemas.microsoft.com/office/drawing/2014/main" id="{8F842DD9-F60F-4466-B15F-C06B563EB1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78">
                    <a:extLst>
                      <a:ext uri="{FF2B5EF4-FFF2-40B4-BE49-F238E27FC236}">
                        <a16:creationId xmlns:a16="http://schemas.microsoft.com/office/drawing/2014/main" id="{ECA7A089-206B-497B-9DDF-8B7F7D081B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09" name="Groep 71">
                  <a:extLst>
                    <a:ext uri="{FF2B5EF4-FFF2-40B4-BE49-F238E27FC236}">
                      <a16:creationId xmlns:a16="http://schemas.microsoft.com/office/drawing/2014/main" id="{6BE0E0C8-14AD-482B-B2CF-762E7B57AF1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0" name="Rechthoek 72">
                    <a:extLst>
                      <a:ext uri="{FF2B5EF4-FFF2-40B4-BE49-F238E27FC236}">
                        <a16:creationId xmlns:a16="http://schemas.microsoft.com/office/drawing/2014/main" id="{3B8E0E92-8085-40D5-BF18-D0AC39E4BC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Pijl: punthaak 73">
                    <a:extLst>
                      <a:ext uri="{FF2B5EF4-FFF2-40B4-BE49-F238E27FC236}">
                        <a16:creationId xmlns:a16="http://schemas.microsoft.com/office/drawing/2014/main" id="{EEA45A78-C2F9-4F50-94A5-832044AC38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0" name="Rechte verbindingslijn 42">
                <a:extLst>
                  <a:ext uri="{FF2B5EF4-FFF2-40B4-BE49-F238E27FC236}">
                    <a16:creationId xmlns:a16="http://schemas.microsoft.com/office/drawing/2014/main" id="{5CE4EC5E-8CBF-4097-A8E5-C25890096D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81" name="Rechte verbindingslijn 43">
                <a:extLst>
                  <a:ext uri="{FF2B5EF4-FFF2-40B4-BE49-F238E27FC236}">
                    <a16:creationId xmlns:a16="http://schemas.microsoft.com/office/drawing/2014/main" id="{9E9CA6E7-04AF-4B5D-9F4E-65789D7A3E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82" name="Groep 44">
                <a:extLst>
                  <a:ext uri="{FF2B5EF4-FFF2-40B4-BE49-F238E27FC236}">
                    <a16:creationId xmlns:a16="http://schemas.microsoft.com/office/drawing/2014/main" id="{2476EE25-279F-4574-9044-B002AD3757C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97" name="Rechthoek 59">
                  <a:extLst>
                    <a:ext uri="{FF2B5EF4-FFF2-40B4-BE49-F238E27FC236}">
                      <a16:creationId xmlns:a16="http://schemas.microsoft.com/office/drawing/2014/main" id="{99E2E76E-E5AC-4529-83AF-7DD7948B5E25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8" name="Groep 60">
                  <a:extLst>
                    <a:ext uri="{FF2B5EF4-FFF2-40B4-BE49-F238E27FC236}">
                      <a16:creationId xmlns:a16="http://schemas.microsoft.com/office/drawing/2014/main" id="{3FFAB8AD-C960-4895-9ED7-B2A4A71AE8C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99" name="Groep 61">
                    <a:extLst>
                      <a:ext uri="{FF2B5EF4-FFF2-40B4-BE49-F238E27FC236}">
                        <a16:creationId xmlns:a16="http://schemas.microsoft.com/office/drawing/2014/main" id="{711AAAAB-23A6-4947-96C0-7992CB4C5D2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03" name="Rechte verbindingslijn 65">
                      <a:extLst>
                        <a:ext uri="{FF2B5EF4-FFF2-40B4-BE49-F238E27FC236}">
                          <a16:creationId xmlns:a16="http://schemas.microsoft.com/office/drawing/2014/main" id="{0CFF3464-D78B-4767-B1D0-1068A0C163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66">
                      <a:extLst>
                        <a:ext uri="{FF2B5EF4-FFF2-40B4-BE49-F238E27FC236}">
                          <a16:creationId xmlns:a16="http://schemas.microsoft.com/office/drawing/2014/main" id="{CBA980D0-4D00-4D3A-822C-9E962B226E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67">
                      <a:extLst>
                        <a:ext uri="{FF2B5EF4-FFF2-40B4-BE49-F238E27FC236}">
                          <a16:creationId xmlns:a16="http://schemas.microsoft.com/office/drawing/2014/main" id="{8578FFEA-F1D2-439F-9B73-00E703B96C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68">
                      <a:extLst>
                        <a:ext uri="{FF2B5EF4-FFF2-40B4-BE49-F238E27FC236}">
                          <a16:creationId xmlns:a16="http://schemas.microsoft.com/office/drawing/2014/main" id="{E1EDC395-0795-4489-8913-4B24C25FA1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69">
                      <a:extLst>
                        <a:ext uri="{FF2B5EF4-FFF2-40B4-BE49-F238E27FC236}">
                          <a16:creationId xmlns:a16="http://schemas.microsoft.com/office/drawing/2014/main" id="{F8BDEC60-5D76-411C-9C91-28216D43E2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0" name="Groep 62">
                    <a:extLst>
                      <a:ext uri="{FF2B5EF4-FFF2-40B4-BE49-F238E27FC236}">
                        <a16:creationId xmlns:a16="http://schemas.microsoft.com/office/drawing/2014/main" id="{FC83C51E-BE31-4DC6-9786-C56EDE1C2FA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01" name="Rechthoek 63">
                      <a:extLst>
                        <a:ext uri="{FF2B5EF4-FFF2-40B4-BE49-F238E27FC236}">
                          <a16:creationId xmlns:a16="http://schemas.microsoft.com/office/drawing/2014/main" id="{222489F9-45FE-4376-9346-62BA285B97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2" name="Pijl: punthaak 64">
                      <a:extLst>
                        <a:ext uri="{FF2B5EF4-FFF2-40B4-BE49-F238E27FC236}">
                          <a16:creationId xmlns:a16="http://schemas.microsoft.com/office/drawing/2014/main" id="{5EF93349-6689-411A-8128-D9D2E12A53E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3" name="Groep 45">
                <a:extLst>
                  <a:ext uri="{FF2B5EF4-FFF2-40B4-BE49-F238E27FC236}">
                    <a16:creationId xmlns:a16="http://schemas.microsoft.com/office/drawing/2014/main" id="{44C6B0A1-5F12-4A02-80FD-6512E6E528E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86" name="Rechthoek 48">
                  <a:extLst>
                    <a:ext uri="{FF2B5EF4-FFF2-40B4-BE49-F238E27FC236}">
                      <a16:creationId xmlns:a16="http://schemas.microsoft.com/office/drawing/2014/main" id="{23131972-0971-4A72-9486-C98F502A345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7" name="Groep 49">
                  <a:extLst>
                    <a:ext uri="{FF2B5EF4-FFF2-40B4-BE49-F238E27FC236}">
                      <a16:creationId xmlns:a16="http://schemas.microsoft.com/office/drawing/2014/main" id="{315E740F-908C-40C5-AEF4-E20BE12F599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88" name="Groep 50">
                    <a:extLst>
                      <a:ext uri="{FF2B5EF4-FFF2-40B4-BE49-F238E27FC236}">
                        <a16:creationId xmlns:a16="http://schemas.microsoft.com/office/drawing/2014/main" id="{782D1989-3008-4D58-8429-565DB560DF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92" name="Rechte verbindingslijn 54">
                      <a:extLst>
                        <a:ext uri="{FF2B5EF4-FFF2-40B4-BE49-F238E27FC236}">
                          <a16:creationId xmlns:a16="http://schemas.microsoft.com/office/drawing/2014/main" id="{D4805ED5-D59E-4DFF-A391-A4CB235661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3" name="Rechte verbindingslijn 55">
                      <a:extLst>
                        <a:ext uri="{FF2B5EF4-FFF2-40B4-BE49-F238E27FC236}">
                          <a16:creationId xmlns:a16="http://schemas.microsoft.com/office/drawing/2014/main" id="{63AC2092-9977-4F31-B54C-D43696119C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56">
                      <a:extLst>
                        <a:ext uri="{FF2B5EF4-FFF2-40B4-BE49-F238E27FC236}">
                          <a16:creationId xmlns:a16="http://schemas.microsoft.com/office/drawing/2014/main" id="{0EA70404-010B-4D72-B32D-E685E89977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57">
                      <a:extLst>
                        <a:ext uri="{FF2B5EF4-FFF2-40B4-BE49-F238E27FC236}">
                          <a16:creationId xmlns:a16="http://schemas.microsoft.com/office/drawing/2014/main" id="{A4BFBDF1-1071-4B4F-9E30-6693F91877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58">
                      <a:extLst>
                        <a:ext uri="{FF2B5EF4-FFF2-40B4-BE49-F238E27FC236}">
                          <a16:creationId xmlns:a16="http://schemas.microsoft.com/office/drawing/2014/main" id="{02EAE2DC-06AC-4B21-A1A7-A02DF138CC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89" name="Groep 51">
                    <a:extLst>
                      <a:ext uri="{FF2B5EF4-FFF2-40B4-BE49-F238E27FC236}">
                        <a16:creationId xmlns:a16="http://schemas.microsoft.com/office/drawing/2014/main" id="{C6BA58FE-CF47-4234-8E03-66F855D7116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0" name="Rechthoek 52">
                      <a:extLst>
                        <a:ext uri="{FF2B5EF4-FFF2-40B4-BE49-F238E27FC236}">
                          <a16:creationId xmlns:a16="http://schemas.microsoft.com/office/drawing/2014/main" id="{FB18DC03-AD68-466E-8BBA-1DC8D9CFD70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Pijl: punthaak 53">
                      <a:extLst>
                        <a:ext uri="{FF2B5EF4-FFF2-40B4-BE49-F238E27FC236}">
                          <a16:creationId xmlns:a16="http://schemas.microsoft.com/office/drawing/2014/main" id="{54EF3EFF-4BAE-4BA3-AEB9-E3F85689624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4" name="Rechthoek 46">
                <a:extLst>
                  <a:ext uri="{FF2B5EF4-FFF2-40B4-BE49-F238E27FC236}">
                    <a16:creationId xmlns:a16="http://schemas.microsoft.com/office/drawing/2014/main" id="{017899A5-ECA0-4BB9-A4FD-F015002F950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85" name="Rechthoek 47">
                <a:extLst>
                  <a:ext uri="{FF2B5EF4-FFF2-40B4-BE49-F238E27FC236}">
                    <a16:creationId xmlns:a16="http://schemas.microsoft.com/office/drawing/2014/main" id="{24C5D9CE-A501-402D-9E3E-DB349B11D82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63" name="Rechte verbindingslijn 25">
              <a:extLst>
                <a:ext uri="{FF2B5EF4-FFF2-40B4-BE49-F238E27FC236}">
                  <a16:creationId xmlns:a16="http://schemas.microsoft.com/office/drawing/2014/main" id="{56C6443F-DF1F-4946-83AA-35C531D1A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4" name="Rechthoek 26">
              <a:extLst>
                <a:ext uri="{FF2B5EF4-FFF2-40B4-BE49-F238E27FC236}">
                  <a16:creationId xmlns:a16="http://schemas.microsoft.com/office/drawing/2014/main" id="{F275CEB2-D5A0-40BB-BD49-EC7BB26E9BB8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65" name="Ovaal 27">
              <a:extLst>
                <a:ext uri="{FF2B5EF4-FFF2-40B4-BE49-F238E27FC236}">
                  <a16:creationId xmlns:a16="http://schemas.microsoft.com/office/drawing/2014/main" id="{A90CD053-1FAB-4E92-B4CF-A17D71EA1345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6" name="Rechthoek 28">
              <a:extLst>
                <a:ext uri="{FF2B5EF4-FFF2-40B4-BE49-F238E27FC236}">
                  <a16:creationId xmlns:a16="http://schemas.microsoft.com/office/drawing/2014/main" id="{F98EF264-B844-45F8-BF2D-8D070B2F910F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67" name="Ovaal 29">
              <a:extLst>
                <a:ext uri="{FF2B5EF4-FFF2-40B4-BE49-F238E27FC236}">
                  <a16:creationId xmlns:a16="http://schemas.microsoft.com/office/drawing/2014/main" id="{CB75FF74-AB64-47C9-AFCE-51531A76C07C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8" name="Rechthoek 30">
              <a:extLst>
                <a:ext uri="{FF2B5EF4-FFF2-40B4-BE49-F238E27FC236}">
                  <a16:creationId xmlns:a16="http://schemas.microsoft.com/office/drawing/2014/main" id="{C7490C63-EBA7-4A06-A956-1B186B3E8A31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69" name="Ovaal 31">
              <a:extLst>
                <a:ext uri="{FF2B5EF4-FFF2-40B4-BE49-F238E27FC236}">
                  <a16:creationId xmlns:a16="http://schemas.microsoft.com/office/drawing/2014/main" id="{2612D87A-BD24-432B-9CDE-3E10EC0E54C4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0" name="Rechthoek 32">
              <a:extLst>
                <a:ext uri="{FF2B5EF4-FFF2-40B4-BE49-F238E27FC236}">
                  <a16:creationId xmlns:a16="http://schemas.microsoft.com/office/drawing/2014/main" id="{59526D14-80E4-4B32-845F-ED40B21562B1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71" name="Ovaal 33">
              <a:extLst>
                <a:ext uri="{FF2B5EF4-FFF2-40B4-BE49-F238E27FC236}">
                  <a16:creationId xmlns:a16="http://schemas.microsoft.com/office/drawing/2014/main" id="{3C95BBF2-57C2-47E8-AABB-45D80BABD05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72" name="Rechthoek 34">
              <a:extLst>
                <a:ext uri="{FF2B5EF4-FFF2-40B4-BE49-F238E27FC236}">
                  <a16:creationId xmlns:a16="http://schemas.microsoft.com/office/drawing/2014/main" id="{A944E264-8FC4-487E-A696-D7FA0996D40E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73" name="Rechthoek 35">
              <a:extLst>
                <a:ext uri="{FF2B5EF4-FFF2-40B4-BE49-F238E27FC236}">
                  <a16:creationId xmlns:a16="http://schemas.microsoft.com/office/drawing/2014/main" id="{21C3C89E-F7C7-4DC3-B671-CB4330B9E6A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4016984-CFE2-4755-9B2F-4E4B82A20F53}"/>
              </a:ext>
            </a:extLst>
          </p:cNvPr>
          <p:cNvGrpSpPr/>
          <p:nvPr userDrawn="1"/>
        </p:nvGrpSpPr>
        <p:grpSpPr>
          <a:xfrm>
            <a:off x="12391602" y="0"/>
            <a:ext cx="3183678" cy="6203482"/>
            <a:chOff x="12391602" y="0"/>
            <a:chExt cx="3183678" cy="6203482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9C5FF71-98F9-4877-8DB4-1A22A498B1BC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6203482"/>
              <a:chOff x="12391602" y="0"/>
              <a:chExt cx="3183678" cy="6203482"/>
            </a:xfrm>
          </p:grpSpPr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0D2894B8-26AD-4912-8CBE-139716B866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2653574" y="3233196"/>
                <a:ext cx="1462269" cy="824075"/>
              </a:xfrm>
              <a:prstGeom prst="rect">
                <a:avLst/>
              </a:prstGeom>
            </p:spPr>
          </p:pic>
          <p:grpSp>
            <p:nvGrpSpPr>
              <p:cNvPr id="144" name="Instruction">
                <a:extLst>
                  <a:ext uri="{FF2B5EF4-FFF2-40B4-BE49-F238E27FC236}">
                    <a16:creationId xmlns:a16="http://schemas.microsoft.com/office/drawing/2014/main" id="{ABF14602-2B63-40A9-BAB2-23162BFB4E29}"/>
                  </a:ext>
                </a:extLst>
              </p:cNvPr>
              <p:cNvGrpSpPr/>
              <p:nvPr userDrawn="1"/>
            </p:nvGrpSpPr>
            <p:grpSpPr>
              <a:xfrm>
                <a:off x="12391602" y="0"/>
                <a:ext cx="3183678" cy="6203482"/>
                <a:chOff x="12391601" y="0"/>
                <a:chExt cx="3183678" cy="6203482"/>
              </a:xfrm>
            </p:grpSpPr>
            <p:sp>
              <p:nvSpPr>
                <p:cNvPr id="145" name="Rechthoek 68">
                  <a:extLst>
                    <a:ext uri="{FF2B5EF4-FFF2-40B4-BE49-F238E27FC236}">
                      <a16:creationId xmlns:a16="http://schemas.microsoft.com/office/drawing/2014/main" id="{BE558F7F-D3E0-427E-AE65-3389C03A4BA1}"/>
                    </a:ext>
                  </a:extLst>
                </p:cNvPr>
                <p:cNvSpPr/>
                <p:nvPr userDrawn="1"/>
              </p:nvSpPr>
              <p:spPr>
                <a:xfrm>
                  <a:off x="12397262" y="0"/>
                  <a:ext cx="3178016" cy="19161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all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Insert/change image</a:t>
                  </a:r>
                </a:p>
              </p:txBody>
            </p:sp>
            <p:sp>
              <p:nvSpPr>
                <p:cNvPr id="146" name="Ovaal 69">
                  <a:extLst>
                    <a:ext uri="{FF2B5EF4-FFF2-40B4-BE49-F238E27FC236}">
                      <a16:creationId xmlns:a16="http://schemas.microsoft.com/office/drawing/2014/main" id="{3628DF48-16E6-4DD4-9C02-90B89F990E84}"/>
                    </a:ext>
                  </a:extLst>
                </p:cNvPr>
                <p:cNvSpPr/>
                <p:nvPr userDrawn="1"/>
              </p:nvSpPr>
              <p:spPr>
                <a:xfrm>
                  <a:off x="12391601" y="366490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1</a:t>
                  </a:r>
                </a:p>
              </p:txBody>
            </p:sp>
            <p:cxnSp>
              <p:nvCxnSpPr>
                <p:cNvPr id="147" name="Rechte verbindingslijn 70">
                  <a:extLst>
                    <a:ext uri="{FF2B5EF4-FFF2-40B4-BE49-F238E27FC236}">
                      <a16:creationId xmlns:a16="http://schemas.microsoft.com/office/drawing/2014/main" id="{36087E0C-AFB0-48D9-B76C-0BCFBCA4F70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1635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148" name="Rechte verbindingslijn 71">
                  <a:extLst>
                    <a:ext uri="{FF2B5EF4-FFF2-40B4-BE49-F238E27FC236}">
                      <a16:creationId xmlns:a16="http://schemas.microsoft.com/office/drawing/2014/main" id="{DF708EEE-B61C-4181-932E-82EB2EDEA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1577933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49" name="Rechthoek 72">
                  <a:extLst>
                    <a:ext uri="{FF2B5EF4-FFF2-40B4-BE49-F238E27FC236}">
                      <a16:creationId xmlns:a16="http://schemas.microsoft.com/office/drawing/2014/main" id="{BA3E08C9-56CC-41E9-8130-2D30D6F70B72}"/>
                    </a:ext>
                  </a:extLst>
                </p:cNvPr>
                <p:cNvSpPr/>
                <p:nvPr userDrawn="1"/>
              </p:nvSpPr>
              <p:spPr>
                <a:xfrm>
                  <a:off x="12757282" y="432552"/>
                  <a:ext cx="2817995" cy="5954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If necessary, delete the existing image by hitting the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‘Delete’-button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 Click on the pictogram to insert a new image. </a:t>
                  </a:r>
                </a:p>
              </p:txBody>
            </p:sp>
            <p:cxnSp>
              <p:nvCxnSpPr>
                <p:cNvPr id="150" name="Rechte verbindingslijn 73">
                  <a:extLst>
                    <a:ext uri="{FF2B5EF4-FFF2-40B4-BE49-F238E27FC236}">
                      <a16:creationId xmlns:a16="http://schemas.microsoft.com/office/drawing/2014/main" id="{7FC784BD-F9FC-485E-A772-C6FD234EFCC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4226357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sp>
              <p:nvSpPr>
                <p:cNvPr id="151" name="Ovaal 74">
                  <a:extLst>
                    <a:ext uri="{FF2B5EF4-FFF2-40B4-BE49-F238E27FC236}">
                      <a16:creationId xmlns:a16="http://schemas.microsoft.com/office/drawing/2014/main" id="{B4E27D59-BCEB-40A0-A267-85BD44BEACAE}"/>
                    </a:ext>
                  </a:extLst>
                </p:cNvPr>
                <p:cNvSpPr/>
                <p:nvPr userDrawn="1"/>
              </p:nvSpPr>
              <p:spPr>
                <a:xfrm>
                  <a:off x="12391601" y="1706398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2</a:t>
                  </a:r>
                </a:p>
              </p:txBody>
            </p:sp>
            <p:sp>
              <p:nvSpPr>
                <p:cNvPr id="152" name="Rechthoek 75">
                  <a:extLst>
                    <a:ext uri="{FF2B5EF4-FFF2-40B4-BE49-F238E27FC236}">
                      <a16:creationId xmlns:a16="http://schemas.microsoft.com/office/drawing/2014/main" id="{F7AA2D3B-D168-4976-98AF-FC3DF65B1EBF}"/>
                    </a:ext>
                  </a:extLst>
                </p:cNvPr>
                <p:cNvSpPr/>
                <p:nvPr userDrawn="1"/>
              </p:nvSpPr>
              <p:spPr>
                <a:xfrm>
                  <a:off x="12757282" y="1772461"/>
                  <a:ext cx="2817995" cy="318048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Select the preferred image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and click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‘Insert’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53" name="Groep 76">
                  <a:extLst>
                    <a:ext uri="{FF2B5EF4-FFF2-40B4-BE49-F238E27FC236}">
                      <a16:creationId xmlns:a16="http://schemas.microsoft.com/office/drawing/2014/main" id="{60922B5A-2A0F-44AB-BE01-48DD2D5A4CB2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2184550"/>
                  <a:ext cx="825500" cy="209550"/>
                  <a:chOff x="13504624" y="2482850"/>
                  <a:chExt cx="825500" cy="209550"/>
                </a:xfrm>
              </p:grpSpPr>
              <p:sp>
                <p:nvSpPr>
                  <p:cNvPr id="187" name="Rechthoek 116">
                    <a:extLst>
                      <a:ext uri="{FF2B5EF4-FFF2-40B4-BE49-F238E27FC236}">
                        <a16:creationId xmlns:a16="http://schemas.microsoft.com/office/drawing/2014/main" id="{004CFDFE-B0A4-4296-A8F3-DD3BECAD5C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504624" y="2482850"/>
                    <a:ext cx="825500" cy="209550"/>
                  </a:xfrm>
                  <a:prstGeom prst="rect">
                    <a:avLst/>
                  </a:prstGeom>
                  <a:solidFill>
                    <a:srgbClr val="E5F1FB"/>
                  </a:solidFill>
                  <a:ln w="12700">
                    <a:solidFill>
                      <a:srgbClr val="0B7ED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0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Insert</a:t>
                    </a:r>
                  </a:p>
                </p:txBody>
              </p:sp>
              <p:cxnSp>
                <p:nvCxnSpPr>
                  <p:cNvPr id="188" name="Rechte verbindingslijn 117">
                    <a:extLst>
                      <a:ext uri="{FF2B5EF4-FFF2-40B4-BE49-F238E27FC236}">
                        <a16:creationId xmlns:a16="http://schemas.microsoft.com/office/drawing/2014/main" id="{3B9C174F-C897-4FF5-B318-F009A61B3E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4155269" y="2515250"/>
                    <a:ext cx="0" cy="142717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44546A"/>
                    </a:solidFill>
                    <a:prstDash val="solid"/>
                  </a:ln>
                  <a:effectLst/>
                </p:spPr>
              </p:cxnSp>
              <p:sp>
                <p:nvSpPr>
                  <p:cNvPr id="189" name="Gelijkbenige driehoek 118">
                    <a:extLst>
                      <a:ext uri="{FF2B5EF4-FFF2-40B4-BE49-F238E27FC236}">
                        <a16:creationId xmlns:a16="http://schemas.microsoft.com/office/drawing/2014/main" id="{865D72C2-F8A2-49FA-8EF7-B0A85D25421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14196089" y="2566904"/>
                    <a:ext cx="86866" cy="51147"/>
                  </a:xfrm>
                  <a:prstGeom prst="triangl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4" name="Groep 77">
                  <a:extLst>
                    <a:ext uri="{FF2B5EF4-FFF2-40B4-BE49-F238E27FC236}">
                      <a16:creationId xmlns:a16="http://schemas.microsoft.com/office/drawing/2014/main" id="{234ED7B4-77C1-42BE-B52C-5EF7CDAB6EDE}"/>
                    </a:ext>
                  </a:extLst>
                </p:cNvPr>
                <p:cNvGrpSpPr/>
                <p:nvPr userDrawn="1"/>
              </p:nvGrpSpPr>
              <p:grpSpPr>
                <a:xfrm>
                  <a:off x="12757282" y="1141626"/>
                  <a:ext cx="294789" cy="318834"/>
                  <a:chOff x="14466489" y="1001522"/>
                  <a:chExt cx="290627" cy="314333"/>
                </a:xfrm>
              </p:grpSpPr>
              <p:sp>
                <p:nvSpPr>
                  <p:cNvPr id="181" name="Rechthoek 110">
                    <a:extLst>
                      <a:ext uri="{FF2B5EF4-FFF2-40B4-BE49-F238E27FC236}">
                        <a16:creationId xmlns:a16="http://schemas.microsoft.com/office/drawing/2014/main" id="{EAFECCF5-3EDE-4739-9B62-BFCC6C02C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466489" y="1001522"/>
                    <a:ext cx="257935" cy="2541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C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" name="Ovaal 111">
                    <a:extLst>
                      <a:ext uri="{FF2B5EF4-FFF2-40B4-BE49-F238E27FC236}">
                        <a16:creationId xmlns:a16="http://schemas.microsoft.com/office/drawing/2014/main" id="{57682EA3-C997-43F6-886C-DCC5043BC4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23626" y="1033630"/>
                    <a:ext cx="71169" cy="71169"/>
                  </a:xfrm>
                  <a:prstGeom prst="ellipse">
                    <a:avLst/>
                  </a:prstGeom>
                  <a:solidFill>
                    <a:srgbClr val="F1D8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Vrije vorm: vorm 112">
                    <a:extLst>
                      <a:ext uri="{FF2B5EF4-FFF2-40B4-BE49-F238E27FC236}">
                        <a16:creationId xmlns:a16="http://schemas.microsoft.com/office/drawing/2014/main" id="{24EF76C6-3797-4D7E-95BB-18A81814769B}"/>
                      </a:ext>
                    </a:extLst>
                  </p:cNvPr>
                  <p:cNvSpPr/>
                  <p:nvPr userDrawn="1"/>
                </p:nvSpPr>
                <p:spPr>
                  <a:xfrm rot="2700000">
                    <a:off x="14498877" y="1157846"/>
                    <a:ext cx="168558" cy="147459"/>
                  </a:xfrm>
                  <a:custGeom>
                    <a:avLst/>
                    <a:gdLst>
                      <a:gd name="connsiteX0" fmla="*/ 12837 w 168558"/>
                      <a:gd name="connsiteY0" fmla="*/ 12836 h 147459"/>
                      <a:gd name="connsiteX1" fmla="*/ 43826 w 168558"/>
                      <a:gd name="connsiteY1" fmla="*/ 0 h 147459"/>
                      <a:gd name="connsiteX2" fmla="*/ 168558 w 168558"/>
                      <a:gd name="connsiteY2" fmla="*/ 0 h 147459"/>
                      <a:gd name="connsiteX3" fmla="*/ 21099 w 168558"/>
                      <a:gd name="connsiteY3" fmla="*/ 147459 h 147459"/>
                      <a:gd name="connsiteX4" fmla="*/ 0 w 168558"/>
                      <a:gd name="connsiteY4" fmla="*/ 126361 h 147459"/>
                      <a:gd name="connsiteX5" fmla="*/ 0 w 168558"/>
                      <a:gd name="connsiteY5" fmla="*/ 43826 h 147459"/>
                      <a:gd name="connsiteX6" fmla="*/ 12837 w 168558"/>
                      <a:gd name="connsiteY6" fmla="*/ 12836 h 14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558" h="147459">
                        <a:moveTo>
                          <a:pt x="12837" y="12836"/>
                        </a:moveTo>
                        <a:cubicBezTo>
                          <a:pt x="20768" y="4905"/>
                          <a:pt x="31724" y="0"/>
                          <a:pt x="43826" y="0"/>
                        </a:cubicBezTo>
                        <a:lnTo>
                          <a:pt x="168558" y="0"/>
                        </a:lnTo>
                        <a:lnTo>
                          <a:pt x="21099" y="147459"/>
                        </a:lnTo>
                        <a:lnTo>
                          <a:pt x="0" y="126361"/>
                        </a:lnTo>
                        <a:lnTo>
                          <a:pt x="0" y="43826"/>
                        </a:lnTo>
                        <a:cubicBezTo>
                          <a:pt x="1" y="31723"/>
                          <a:pt x="4906" y="20767"/>
                          <a:pt x="12837" y="12836"/>
                        </a:cubicBezTo>
                        <a:close/>
                      </a:path>
                    </a:pathLst>
                  </a:custGeom>
                  <a:solidFill>
                    <a:srgbClr val="C9D8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: afgeronde hoeken 113">
                    <a:extLst>
                      <a:ext uri="{FF2B5EF4-FFF2-40B4-BE49-F238E27FC236}">
                        <a16:creationId xmlns:a16="http://schemas.microsoft.com/office/drawing/2014/main" id="{DA494689-C763-4565-9E39-4DBEF0201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4601150" y="1145314"/>
                    <a:ext cx="155966" cy="11681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5" name="Rechte verbindingslijn 114">
                    <a:extLst>
                      <a:ext uri="{FF2B5EF4-FFF2-40B4-BE49-F238E27FC236}">
                        <a16:creationId xmlns:a16="http://schemas.microsoft.com/office/drawing/2014/main" id="{B27B60AA-7243-4890-9360-ABABBE97F2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637490" y="1308665"/>
                    <a:ext cx="8328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6" name="Rechte verbindingslijn 115">
                    <a:extLst>
                      <a:ext uri="{FF2B5EF4-FFF2-40B4-BE49-F238E27FC236}">
                        <a16:creationId xmlns:a16="http://schemas.microsoft.com/office/drawing/2014/main" id="{0F6AD64F-AD46-4481-A745-893D9D060DF9}"/>
                      </a:ext>
                    </a:extLst>
                  </p:cNvPr>
                  <p:cNvCxnSpPr>
                    <a:cxnSpLocks/>
                    <a:stCxn id="184" idx="2"/>
                  </p:cNvCxnSpPr>
                  <p:nvPr userDrawn="1"/>
                </p:nvCxnSpPr>
                <p:spPr>
                  <a:xfrm flipH="1">
                    <a:off x="14678717" y="1262130"/>
                    <a:ext cx="416" cy="43573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8AA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55" name="Ovaal 78">
                  <a:extLst>
                    <a:ext uri="{FF2B5EF4-FFF2-40B4-BE49-F238E27FC236}">
                      <a16:creationId xmlns:a16="http://schemas.microsoft.com/office/drawing/2014/main" id="{CB4A0600-6EAC-477A-91FB-12E021F941E9}"/>
                    </a:ext>
                  </a:extLst>
                </p:cNvPr>
                <p:cNvSpPr/>
                <p:nvPr userDrawn="1"/>
              </p:nvSpPr>
              <p:spPr>
                <a:xfrm>
                  <a:off x="12391601" y="2617951"/>
                  <a:ext cx="260914" cy="25968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3</a:t>
                  </a:r>
                </a:p>
              </p:txBody>
            </p:sp>
            <p:sp>
              <p:nvSpPr>
                <p:cNvPr id="156" name="Rechthoek 79">
                  <a:extLst>
                    <a:ext uri="{FF2B5EF4-FFF2-40B4-BE49-F238E27FC236}">
                      <a16:creationId xmlns:a16="http://schemas.microsoft.com/office/drawing/2014/main" id="{CD650B4A-D80F-450D-8743-6E8761806336}"/>
                    </a:ext>
                  </a:extLst>
                </p:cNvPr>
                <p:cNvSpPr/>
                <p:nvPr userDrawn="1"/>
              </p:nvSpPr>
              <p:spPr>
                <a:xfrm>
                  <a:off x="12757283" y="2684015"/>
                  <a:ext cx="2817996" cy="433206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Click with the right mouse button on the miniature slide on the left side of the screen and choose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´Reset slide´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.</a:t>
                  </a:r>
                  <a:endPara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57" name="Rechte verbindingslijn 80">
                  <a:extLst>
                    <a:ext uri="{FF2B5EF4-FFF2-40B4-BE49-F238E27FC236}">
                      <a16:creationId xmlns:a16="http://schemas.microsoft.com/office/drawing/2014/main" id="{EC73A0A3-60BE-4629-8220-FA053BE4DDA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1" y="2499789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grpSp>
              <p:nvGrpSpPr>
                <p:cNvPr id="158" name="Groep 88">
                  <a:extLst>
                    <a:ext uri="{FF2B5EF4-FFF2-40B4-BE49-F238E27FC236}">
                      <a16:creationId xmlns:a16="http://schemas.microsoft.com/office/drawing/2014/main" id="{1C94E9CD-6DD8-48CC-BCA3-959D6DA6DFD5}"/>
                    </a:ext>
                  </a:extLst>
                </p:cNvPr>
                <p:cNvGrpSpPr/>
                <p:nvPr userDrawn="1"/>
              </p:nvGrpSpPr>
              <p:grpSpPr>
                <a:xfrm>
                  <a:off x="13614067" y="3535184"/>
                  <a:ext cx="1195723" cy="678267"/>
                  <a:chOff x="12757284" y="3224292"/>
                  <a:chExt cx="1195723" cy="678267"/>
                </a:xfrm>
              </p:grpSpPr>
              <p:sp>
                <p:nvSpPr>
                  <p:cNvPr id="160" name="Rechthoek 89">
                    <a:extLst>
                      <a:ext uri="{FF2B5EF4-FFF2-40B4-BE49-F238E27FC236}">
                        <a16:creationId xmlns:a16="http://schemas.microsoft.com/office/drawing/2014/main" id="{5B861C7B-41E1-4465-A616-EB8F377BBF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57284" y="3224292"/>
                    <a:ext cx="1176476" cy="58094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1D1D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Rechthoek 90">
                    <a:extLst>
                      <a:ext uri="{FF2B5EF4-FFF2-40B4-BE49-F238E27FC236}">
                        <a16:creationId xmlns:a16="http://schemas.microsoft.com/office/drawing/2014/main" id="{79CA2A06-2516-47D0-A22A-0B7B249F9D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779248" y="3535681"/>
                    <a:ext cx="1145758" cy="261256"/>
                  </a:xfrm>
                  <a:prstGeom prst="rect">
                    <a:avLst/>
                  </a:pr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62" name="Groep 91">
                    <a:extLst>
                      <a:ext uri="{FF2B5EF4-FFF2-40B4-BE49-F238E27FC236}">
                        <a16:creationId xmlns:a16="http://schemas.microsoft.com/office/drawing/2014/main" id="{2A47C0DC-2103-4EBC-928A-5DFFB8DCFC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39234" y="3289794"/>
                    <a:ext cx="155951" cy="131922"/>
                    <a:chOff x="12968836" y="3354170"/>
                    <a:chExt cx="404806" cy="342433"/>
                  </a:xfrm>
                </p:grpSpPr>
                <p:sp>
                  <p:nvSpPr>
                    <p:cNvPr id="175" name="Rechthoek: afgeronde hoeken 104">
                      <a:extLst>
                        <a:ext uri="{FF2B5EF4-FFF2-40B4-BE49-F238E27FC236}">
                          <a16:creationId xmlns:a16="http://schemas.microsoft.com/office/drawing/2014/main" id="{240F48EB-5071-4A7B-A12C-0C38D333FB4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6" name="Rechthoek 105">
                      <a:extLst>
                        <a:ext uri="{FF2B5EF4-FFF2-40B4-BE49-F238E27FC236}">
                          <a16:creationId xmlns:a16="http://schemas.microsoft.com/office/drawing/2014/main" id="{F3871C18-E531-4EE4-A7E7-7CB8480616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Rechthoek 106">
                      <a:extLst>
                        <a:ext uri="{FF2B5EF4-FFF2-40B4-BE49-F238E27FC236}">
                          <a16:creationId xmlns:a16="http://schemas.microsoft.com/office/drawing/2014/main" id="{57065CB5-EBF7-4769-809B-9BD632B419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8" name="Rechthoek 107">
                      <a:extLst>
                        <a:ext uri="{FF2B5EF4-FFF2-40B4-BE49-F238E27FC236}">
                          <a16:creationId xmlns:a16="http://schemas.microsoft.com/office/drawing/2014/main" id="{90FF3FD5-6B6A-4344-B81A-03031E8F559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9" name="Rechthoek 108">
                      <a:extLst>
                        <a:ext uri="{FF2B5EF4-FFF2-40B4-BE49-F238E27FC236}">
                          <a16:creationId xmlns:a16="http://schemas.microsoft.com/office/drawing/2014/main" id="{FA7D637F-CBCA-45A8-BBE6-1560BFAFDE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0" name="Rechthoek 109">
                      <a:extLst>
                        <a:ext uri="{FF2B5EF4-FFF2-40B4-BE49-F238E27FC236}">
                          <a16:creationId xmlns:a16="http://schemas.microsoft.com/office/drawing/2014/main" id="{FF5ECD96-B7CF-4FBE-AD89-CEE3CC38D6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3" name="Groep 92">
                    <a:extLst>
                      <a:ext uri="{FF2B5EF4-FFF2-40B4-BE49-F238E27FC236}">
                        <a16:creationId xmlns:a16="http://schemas.microsoft.com/office/drawing/2014/main" id="{C968DDE6-96C4-4A7E-9A5E-666045D6ED5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819679" y="3589117"/>
                    <a:ext cx="166739" cy="218963"/>
                    <a:chOff x="12940828" y="3950597"/>
                    <a:chExt cx="432813" cy="568367"/>
                  </a:xfrm>
                </p:grpSpPr>
                <p:grpSp>
                  <p:nvGrpSpPr>
                    <p:cNvPr id="167" name="Groep 96">
                      <a:extLst>
                        <a:ext uri="{FF2B5EF4-FFF2-40B4-BE49-F238E27FC236}">
                          <a16:creationId xmlns:a16="http://schemas.microsoft.com/office/drawing/2014/main" id="{78816F00-FA37-41DD-8DE9-A3C64A297A1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000382" y="4006891"/>
                      <a:ext cx="373259" cy="315747"/>
                      <a:chOff x="12968836" y="3354170"/>
                      <a:chExt cx="404806" cy="342433"/>
                    </a:xfrm>
                  </p:grpSpPr>
                  <p:sp>
                    <p:nvSpPr>
                      <p:cNvPr id="169" name="Rechthoek: afgeronde hoeken 98">
                        <a:extLst>
                          <a:ext uri="{FF2B5EF4-FFF2-40B4-BE49-F238E27FC236}">
                            <a16:creationId xmlns:a16="http://schemas.microsoft.com/office/drawing/2014/main" id="{4BDD913B-D96E-46B4-ABD9-0534BF33F95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68836" y="3354170"/>
                        <a:ext cx="404806" cy="342433"/>
                      </a:xfrm>
                      <a:prstGeom prst="roundRect">
                        <a:avLst>
                          <a:gd name="adj" fmla="val 2911"/>
                        </a:avLst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en-US" sz="8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0" name="Rechthoek 99">
                        <a:extLst>
                          <a:ext uri="{FF2B5EF4-FFF2-40B4-BE49-F238E27FC236}">
                            <a16:creationId xmlns:a16="http://schemas.microsoft.com/office/drawing/2014/main" id="{B924561A-BF4F-41C0-A662-3AB085029F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0" y="3401181"/>
                        <a:ext cx="305213" cy="41563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1" name="Rechthoek 100">
                        <a:extLst>
                          <a:ext uri="{FF2B5EF4-FFF2-40B4-BE49-F238E27FC236}">
                            <a16:creationId xmlns:a16="http://schemas.microsoft.com/office/drawing/2014/main" id="{3BC93722-D505-4EA1-B9C9-15CF5A0FB2B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25181" y="3471575"/>
                        <a:ext cx="118778" cy="181691"/>
                      </a:xfrm>
                      <a:prstGeom prst="rect">
                        <a:avLst/>
                      </a:prstGeom>
                      <a:solidFill>
                        <a:srgbClr val="D1D1D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2" name="Rechthoek 101">
                        <a:extLst>
                          <a:ext uri="{FF2B5EF4-FFF2-40B4-BE49-F238E27FC236}">
                            <a16:creationId xmlns:a16="http://schemas.microsoft.com/office/drawing/2014/main" id="{9B6F8474-16FD-4292-8939-2EFB62F46B4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481982"/>
                        <a:ext cx="13527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3" name="Rechthoek 102">
                        <a:extLst>
                          <a:ext uri="{FF2B5EF4-FFF2-40B4-BE49-F238E27FC236}">
                            <a16:creationId xmlns:a16="http://schemas.microsoft.com/office/drawing/2014/main" id="{AB20A522-B11E-4764-ADE7-A37449CF6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554800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Rechthoek 103">
                        <a:extLst>
                          <a:ext uri="{FF2B5EF4-FFF2-40B4-BE49-F238E27FC236}">
                            <a16:creationId xmlns:a16="http://schemas.microsoft.com/office/drawing/2014/main" id="{B8D3247D-A9F5-4C55-BD77-FFA1F8A14C9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180812" y="3627618"/>
                        <a:ext cx="69418" cy="21328"/>
                      </a:xfrm>
                      <a:prstGeom prst="rect">
                        <a:avLst/>
                      </a:prstGeom>
                      <a:solidFill>
                        <a:srgbClr val="B2B2B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en-US" sz="1000" b="1" noProof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68" name="Boog 97">
                      <a:extLst>
                        <a:ext uri="{FF2B5EF4-FFF2-40B4-BE49-F238E27FC236}">
                          <a16:creationId xmlns:a16="http://schemas.microsoft.com/office/drawing/2014/main" id="{D591016B-5A61-4917-BA6F-D5F7AFDB53DB}"/>
                        </a:ext>
                      </a:extLst>
                    </p:cNvPr>
                    <p:cNvSpPr/>
                    <p:nvPr userDrawn="1"/>
                  </p:nvSpPr>
                  <p:spPr>
                    <a:xfrm rot="17637075">
                      <a:off x="12776155" y="4115270"/>
                      <a:ext cx="568367" cy="239021"/>
                    </a:xfrm>
                    <a:prstGeom prst="arc">
                      <a:avLst>
                        <a:gd name="adj1" fmla="val 15959368"/>
                        <a:gd name="adj2" fmla="val 1354623"/>
                      </a:avLst>
                    </a:prstGeom>
                    <a:noFill/>
                    <a:ln w="19050" cap="flat" cmpd="sng" algn="ctr">
                      <a:solidFill>
                        <a:srgbClr val="4D82B8"/>
                      </a:solidFill>
                      <a:prstDash val="solid"/>
                      <a:headEnd type="arrow" w="med" len="sm"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  <p:sp>
                <p:nvSpPr>
                  <p:cNvPr id="164" name="Tekstvak 93">
                    <a:extLst>
                      <a:ext uri="{FF2B5EF4-FFF2-40B4-BE49-F238E27FC236}">
                        <a16:creationId xmlns:a16="http://schemas.microsoft.com/office/drawing/2014/main" id="{88A7FE6C-24F6-4761-8710-6288D0F9B7D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97648" y="3263402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Lay-out</a:t>
                    </a:r>
                  </a:p>
                </p:txBody>
              </p:sp>
              <p:sp>
                <p:nvSpPr>
                  <p:cNvPr id="165" name="Tekstvak 94">
                    <a:extLst>
                      <a:ext uri="{FF2B5EF4-FFF2-40B4-BE49-F238E27FC236}">
                        <a16:creationId xmlns:a16="http://schemas.microsoft.com/office/drawing/2014/main" id="{C59FCFBD-6D50-42F5-B6DC-C67D71B4A0FC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12984219" y="3584528"/>
                    <a:ext cx="855209" cy="2031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algn="l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sz="800" b="0" kern="120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Reset slide</a:t>
                    </a:r>
                  </a:p>
                </p:txBody>
              </p:sp>
              <p:pic>
                <p:nvPicPr>
                  <p:cNvPr id="166" name="Picture 3">
                    <a:extLst>
                      <a:ext uri="{FF2B5EF4-FFF2-40B4-BE49-F238E27FC236}">
                        <a16:creationId xmlns:a16="http://schemas.microsoft.com/office/drawing/2014/main" id="{76924BC9-3D89-40CF-BD03-1CC38B1FF05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09921" y="3671228"/>
                    <a:ext cx="143086" cy="2313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cxnSp>
              <p:nvCxnSpPr>
                <p:cNvPr id="159" name="Rechte verbindingslijn 73">
                  <a:extLst>
                    <a:ext uri="{FF2B5EF4-FFF2-40B4-BE49-F238E27FC236}">
                      <a16:creationId xmlns:a16="http://schemas.microsoft.com/office/drawing/2014/main" id="{29AECFFE-523C-48AC-97F9-D2C0E196EAC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2397260" y="6203482"/>
                  <a:ext cx="317801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128" name="Ovaal 114">
              <a:extLst>
                <a:ext uri="{FF2B5EF4-FFF2-40B4-BE49-F238E27FC236}">
                  <a16:creationId xmlns:a16="http://schemas.microsoft.com/office/drawing/2014/main" id="{CD31F8DE-7A0C-48F3-A943-B2E172C7056E}"/>
                </a:ext>
              </a:extLst>
            </p:cNvPr>
            <p:cNvSpPr/>
            <p:nvPr userDrawn="1"/>
          </p:nvSpPr>
          <p:spPr>
            <a:xfrm>
              <a:off x="12391602" y="436420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29" name="Rechthoek 115">
              <a:extLst>
                <a:ext uri="{FF2B5EF4-FFF2-40B4-BE49-F238E27FC236}">
                  <a16:creationId xmlns:a16="http://schemas.microsoft.com/office/drawing/2014/main" id="{9EB15BB8-DE4E-4D51-9810-C50DA096B512}"/>
                </a:ext>
              </a:extLst>
            </p:cNvPr>
            <p:cNvSpPr/>
            <p:nvPr userDrawn="1"/>
          </p:nvSpPr>
          <p:spPr>
            <a:xfrm>
              <a:off x="12757284" y="443026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30" name="Groep 117">
              <a:extLst>
                <a:ext uri="{FF2B5EF4-FFF2-40B4-BE49-F238E27FC236}">
                  <a16:creationId xmlns:a16="http://schemas.microsoft.com/office/drawing/2014/main" id="{0E775627-6931-428E-9954-489DA04B5DB6}"/>
                </a:ext>
              </a:extLst>
            </p:cNvPr>
            <p:cNvGrpSpPr/>
            <p:nvPr userDrawn="1"/>
          </p:nvGrpSpPr>
          <p:grpSpPr>
            <a:xfrm>
              <a:off x="12696515" y="5697014"/>
              <a:ext cx="514284" cy="363309"/>
              <a:chOff x="12682980" y="3705268"/>
              <a:chExt cx="622284" cy="439605"/>
            </a:xfrm>
          </p:grpSpPr>
          <p:grpSp>
            <p:nvGrpSpPr>
              <p:cNvPr id="138" name="Groep 118">
                <a:extLst>
                  <a:ext uri="{FF2B5EF4-FFF2-40B4-BE49-F238E27FC236}">
                    <a16:creationId xmlns:a16="http://schemas.microsoft.com/office/drawing/2014/main" id="{87DD54FF-836B-45FD-BC26-6404CA20D69A}"/>
                  </a:ext>
                </a:extLst>
              </p:cNvPr>
              <p:cNvGrpSpPr/>
              <p:nvPr userDrawn="1"/>
            </p:nvGrpSpPr>
            <p:grpSpPr>
              <a:xfrm>
                <a:off x="13050775" y="3705268"/>
                <a:ext cx="187931" cy="106831"/>
                <a:chOff x="13061402" y="3705268"/>
                <a:chExt cx="187931" cy="106831"/>
              </a:xfrm>
            </p:grpSpPr>
            <p:sp>
              <p:nvSpPr>
                <p:cNvPr id="141" name="Rechthoek 126">
                  <a:extLst>
                    <a:ext uri="{FF2B5EF4-FFF2-40B4-BE49-F238E27FC236}">
                      <a16:creationId xmlns:a16="http://schemas.microsoft.com/office/drawing/2014/main" id="{6ADFACE3-3644-4BF7-A929-59481B36B093}"/>
                    </a:ext>
                  </a:extLst>
                </p:cNvPr>
                <p:cNvSpPr/>
                <p:nvPr userDrawn="1"/>
              </p:nvSpPr>
              <p:spPr>
                <a:xfrm>
                  <a:off x="13103513" y="370526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hthoek 124">
                  <a:extLst>
                    <a:ext uri="{FF2B5EF4-FFF2-40B4-BE49-F238E27FC236}">
                      <a16:creationId xmlns:a16="http://schemas.microsoft.com/office/drawing/2014/main" id="{72108688-CA62-4E3F-81AF-EF6B9F0184C6}"/>
                    </a:ext>
                  </a:extLst>
                </p:cNvPr>
                <p:cNvSpPr/>
                <p:nvPr userDrawn="1"/>
              </p:nvSpPr>
              <p:spPr>
                <a:xfrm rot="10800000">
                  <a:off x="13061402" y="3783711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9" name="Rechthoek 119">
                <a:extLst>
                  <a:ext uri="{FF2B5EF4-FFF2-40B4-BE49-F238E27FC236}">
                    <a16:creationId xmlns:a16="http://schemas.microsoft.com/office/drawing/2014/main" id="{D46FFA1C-5F61-4CA3-8F3B-BE1ACADD380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40" name="Gelijkbenige driehoek 120">
                <a:extLst>
                  <a:ext uri="{FF2B5EF4-FFF2-40B4-BE49-F238E27FC236}">
                    <a16:creationId xmlns:a16="http://schemas.microsoft.com/office/drawing/2014/main" id="{7130DF72-84CE-4C2C-9FE1-8CC30D9FB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Rechthoek 131">
              <a:extLst>
                <a:ext uri="{FF2B5EF4-FFF2-40B4-BE49-F238E27FC236}">
                  <a16:creationId xmlns:a16="http://schemas.microsoft.com/office/drawing/2014/main" id="{276F762A-B0C2-4733-B057-277616358C1B}"/>
                </a:ext>
              </a:extLst>
            </p:cNvPr>
            <p:cNvSpPr/>
            <p:nvPr userDrawn="1"/>
          </p:nvSpPr>
          <p:spPr>
            <a:xfrm>
              <a:off x="12776660" y="5454419"/>
              <a:ext cx="334363" cy="318531"/>
            </a:xfrm>
            <a:prstGeom prst="rect">
              <a:avLst/>
            </a:prstGeom>
            <a:noFill/>
            <a:ln w="12700">
              <a:solidFill>
                <a:srgbClr val="8181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Rechthoek 132">
              <a:extLst>
                <a:ext uri="{FF2B5EF4-FFF2-40B4-BE49-F238E27FC236}">
                  <a16:creationId xmlns:a16="http://schemas.microsoft.com/office/drawing/2014/main" id="{30951DE7-81D7-47CA-BCB8-8C3D0FC212CB}"/>
                </a:ext>
              </a:extLst>
            </p:cNvPr>
            <p:cNvSpPr/>
            <p:nvPr userDrawn="1"/>
          </p:nvSpPr>
          <p:spPr>
            <a:xfrm>
              <a:off x="12769728" y="5447408"/>
              <a:ext cx="201152" cy="198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Ovaal 133">
              <a:extLst>
                <a:ext uri="{FF2B5EF4-FFF2-40B4-BE49-F238E27FC236}">
                  <a16:creationId xmlns:a16="http://schemas.microsoft.com/office/drawing/2014/main" id="{FD8C10EB-4BFA-4DC6-BBB2-C8A04BE9C2F5}"/>
                </a:ext>
              </a:extLst>
            </p:cNvPr>
            <p:cNvSpPr/>
            <p:nvPr userDrawn="1"/>
          </p:nvSpPr>
          <p:spPr>
            <a:xfrm>
              <a:off x="12892272" y="5472448"/>
              <a:ext cx="55501" cy="55501"/>
            </a:xfrm>
            <a:prstGeom prst="ellipse">
              <a:avLst/>
            </a:prstGeom>
            <a:solidFill>
              <a:srgbClr val="ECC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pic>
          <p:nvPicPr>
            <p:cNvPr id="134" name="Afbeelding 129">
              <a:extLst>
                <a:ext uri="{FF2B5EF4-FFF2-40B4-BE49-F238E27FC236}">
                  <a16:creationId xmlns:a16="http://schemas.microsoft.com/office/drawing/2014/main" id="{7AF9C556-3FB1-4EF9-BEF9-BE05EB0E26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79254" y="5528046"/>
              <a:ext cx="133292" cy="107807"/>
            </a:xfrm>
            <a:prstGeom prst="rect">
              <a:avLst/>
            </a:prstGeom>
          </p:spPr>
        </p:pic>
        <p:pic>
          <p:nvPicPr>
            <p:cNvPr id="135" name="Afbeelding 130">
              <a:extLst>
                <a:ext uri="{FF2B5EF4-FFF2-40B4-BE49-F238E27FC236}">
                  <a16:creationId xmlns:a16="http://schemas.microsoft.com/office/drawing/2014/main" id="{6BE84CA5-E896-4A70-B5BF-A2734FEC9A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duotone>
                <a:prstClr val="black"/>
                <a:srgbClr val="4D82B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831768" y="5550633"/>
              <a:ext cx="133292" cy="85667"/>
            </a:xfrm>
            <a:prstGeom prst="rect">
              <a:avLst/>
            </a:prstGeom>
          </p:spPr>
        </p:pic>
        <p:sp>
          <p:nvSpPr>
            <p:cNvPr id="136" name="Rechthoek 127">
              <a:extLst>
                <a:ext uri="{FF2B5EF4-FFF2-40B4-BE49-F238E27FC236}">
                  <a16:creationId xmlns:a16="http://schemas.microsoft.com/office/drawing/2014/main" id="{2B10C82E-9785-4941-97BD-E0C348F25D2B}"/>
                </a:ext>
              </a:extLst>
            </p:cNvPr>
            <p:cNvSpPr/>
            <p:nvPr userDrawn="1"/>
          </p:nvSpPr>
          <p:spPr>
            <a:xfrm rot="5400000">
              <a:off x="12986754" y="5746072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137" name="Rechthoek 125">
              <a:extLst>
                <a:ext uri="{FF2B5EF4-FFF2-40B4-BE49-F238E27FC236}">
                  <a16:creationId xmlns:a16="http://schemas.microsoft.com/office/drawing/2014/main" id="{2454C4E1-1D9E-4E93-AEF3-75F6C08F39F4}"/>
                </a:ext>
              </a:extLst>
            </p:cNvPr>
            <p:cNvSpPr/>
            <p:nvPr userDrawn="1"/>
          </p:nvSpPr>
          <p:spPr>
            <a:xfrm rot="16200000">
              <a:off x="13049002" y="5712790"/>
              <a:ext cx="120512" cy="2346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Slide Number Placeholder 5">
            <a:extLst>
              <a:ext uri="{FF2B5EF4-FFF2-40B4-BE49-F238E27FC236}">
                <a16:creationId xmlns:a16="http://schemas.microsoft.com/office/drawing/2014/main" id="{92A891AE-8ADA-4737-B849-CE5DC09E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t>‹#›</a:t>
            </a:fld>
            <a:endParaRPr lang="nl-NL"/>
          </a:p>
        </p:txBody>
      </p:sp>
      <p:sp>
        <p:nvSpPr>
          <p:cNvPr id="193" name="Slide Number Placeholder 5">
            <a:extLst>
              <a:ext uri="{FF2B5EF4-FFF2-40B4-BE49-F238E27FC236}">
                <a16:creationId xmlns:a16="http://schemas.microsoft.com/office/drawing/2014/main" id="{4CFDE8C0-B9C0-44A4-AB6B-C57D4026BD4B}"/>
              </a:ext>
            </a:extLst>
          </p:cNvPr>
          <p:cNvSpPr txBox="1">
            <a:spLocks/>
          </p:cNvSpPr>
          <p:nvPr userDrawn="1"/>
        </p:nvSpPr>
        <p:spPr>
          <a:xfrm>
            <a:off x="0" y="6453088"/>
            <a:ext cx="874712" cy="21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D67351-BC5A-44E5-A0D8-76BFC2E49676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94" name="Logo_Groen_Zwart">
            <a:extLst>
              <a:ext uri="{FF2B5EF4-FFF2-40B4-BE49-F238E27FC236}">
                <a16:creationId xmlns:a16="http://schemas.microsoft.com/office/drawing/2014/main" id="{A24D48D5-6B3F-4320-AE02-ACB4C0C53D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17">
            <a:extLst>
              <a:ext uri="{FF2B5EF4-FFF2-40B4-BE49-F238E27FC236}">
                <a16:creationId xmlns:a16="http://schemas.microsoft.com/office/drawing/2014/main" id="{EA794EC4-4887-436E-9B1D-BB5FE1B77C39}"/>
              </a:ext>
            </a:extLst>
          </p:cNvPr>
          <p:cNvSpPr/>
          <p:nvPr userDrawn="1"/>
        </p:nvSpPr>
        <p:spPr>
          <a:xfrm>
            <a:off x="0" y="0"/>
            <a:ext cx="5052077" cy="6305550"/>
          </a:xfrm>
          <a:custGeom>
            <a:avLst/>
            <a:gdLst>
              <a:gd name="connsiteX0" fmla="*/ 6087425 w 6082594"/>
              <a:gd name="connsiteY0" fmla="*/ 1474438 h 6851644"/>
              <a:gd name="connsiteX1" fmla="*/ 5808592 w 6082594"/>
              <a:gd name="connsiteY1" fmla="*/ 1249122 h 6851644"/>
              <a:gd name="connsiteX2" fmla="*/ 6087425 w 6082594"/>
              <a:gd name="connsiteY2" fmla="*/ 1023806 h 6851644"/>
              <a:gd name="connsiteX3" fmla="*/ 6087425 w 6082594"/>
              <a:gd name="connsiteY3" fmla="*/ 0 h 6851644"/>
              <a:gd name="connsiteX4" fmla="*/ 0 w 6082594"/>
              <a:gd name="connsiteY4" fmla="*/ 0 h 6851644"/>
              <a:gd name="connsiteX5" fmla="*/ 0 w 6082594"/>
              <a:gd name="connsiteY5" fmla="*/ 6857174 h 6851644"/>
              <a:gd name="connsiteX6" fmla="*/ 6087425 w 6082594"/>
              <a:gd name="connsiteY6" fmla="*/ 6857174 h 6851644"/>
              <a:gd name="connsiteX7" fmla="*/ 6087425 w 6082594"/>
              <a:gd name="connsiteY7" fmla="*/ 1474438 h 685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594" h="6851644">
                <a:moveTo>
                  <a:pt x="6087425" y="1474438"/>
                </a:moveTo>
                <a:cubicBezTo>
                  <a:pt x="6059904" y="1345732"/>
                  <a:pt x="5945562" y="1249122"/>
                  <a:pt x="5808592" y="1249122"/>
                </a:cubicBezTo>
                <a:cubicBezTo>
                  <a:pt x="5945562" y="1249122"/>
                  <a:pt x="6059904" y="1152576"/>
                  <a:pt x="6087425" y="1023806"/>
                </a:cubicBezTo>
                <a:lnTo>
                  <a:pt x="6087425" y="0"/>
                </a:lnTo>
                <a:lnTo>
                  <a:pt x="0" y="0"/>
                </a:lnTo>
                <a:lnTo>
                  <a:pt x="0" y="6857174"/>
                </a:lnTo>
                <a:lnTo>
                  <a:pt x="6087425" y="6857174"/>
                </a:lnTo>
                <a:lnTo>
                  <a:pt x="6087425" y="1474438"/>
                </a:lnTo>
                <a:close/>
              </a:path>
            </a:pathLst>
          </a:custGeom>
          <a:solidFill>
            <a:schemeClr val="tx2"/>
          </a:solidFill>
          <a:ln w="4932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888B6-1A3D-4B64-9FDA-906A48F4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854076"/>
            <a:ext cx="3888977" cy="1044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002BA-B3B0-4CEA-975D-3CFC37EA46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712" y="2160001"/>
            <a:ext cx="3888977" cy="404077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3" name="Logo_Groen_Zwart">
            <a:extLst>
              <a:ext uri="{FF2B5EF4-FFF2-40B4-BE49-F238E27FC236}">
                <a16:creationId xmlns:a16="http://schemas.microsoft.com/office/drawing/2014/main" id="{272BCC90-B4AE-4414-8FA8-3B60EDD6F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C0DA7-C78B-4778-A8BA-8E3DB0F14A8B}"/>
              </a:ext>
            </a:extLst>
          </p:cNvPr>
          <p:cNvGrpSpPr/>
          <p:nvPr userDrawn="1"/>
        </p:nvGrpSpPr>
        <p:grpSpPr>
          <a:xfrm>
            <a:off x="12391602" y="0"/>
            <a:ext cx="3183678" cy="4327957"/>
            <a:chOff x="12391602" y="0"/>
            <a:chExt cx="3183678" cy="4327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0A1CE-1F25-4CC1-895A-1363524F4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653574" y="3233196"/>
              <a:ext cx="1462269" cy="824075"/>
            </a:xfrm>
            <a:prstGeom prst="rect">
              <a:avLst/>
            </a:prstGeom>
          </p:spPr>
        </p:pic>
        <p:grpSp>
          <p:nvGrpSpPr>
            <p:cNvPr id="12" name="Instruction">
              <a:extLst>
                <a:ext uri="{FF2B5EF4-FFF2-40B4-BE49-F238E27FC236}">
                  <a16:creationId xmlns:a16="http://schemas.microsoft.com/office/drawing/2014/main" id="{31C50C15-0F4F-4DFA-A4B7-A5D9949CF1C3}"/>
                </a:ext>
              </a:extLst>
            </p:cNvPr>
            <p:cNvGrpSpPr/>
            <p:nvPr userDrawn="1"/>
          </p:nvGrpSpPr>
          <p:grpSpPr>
            <a:xfrm>
              <a:off x="12391602" y="0"/>
              <a:ext cx="3183678" cy="4327957"/>
              <a:chOff x="12391601" y="0"/>
              <a:chExt cx="3183678" cy="4327957"/>
            </a:xfrm>
          </p:grpSpPr>
          <p:sp>
            <p:nvSpPr>
              <p:cNvPr id="13" name="Rechthoek 68">
                <a:extLst>
                  <a:ext uri="{FF2B5EF4-FFF2-40B4-BE49-F238E27FC236}">
                    <a16:creationId xmlns:a16="http://schemas.microsoft.com/office/drawing/2014/main" id="{D477D1C9-E207-4953-9AE7-B4E211E14511}"/>
                  </a:ext>
                </a:extLst>
              </p:cNvPr>
              <p:cNvSpPr/>
              <p:nvPr userDrawn="1"/>
            </p:nvSpPr>
            <p:spPr>
              <a:xfrm>
                <a:off x="12397262" y="0"/>
                <a:ext cx="3178016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Insert/change SmartArt</a:t>
                </a:r>
              </a:p>
            </p:txBody>
          </p:sp>
          <p:sp>
            <p:nvSpPr>
              <p:cNvPr id="14" name="Ovaal 69">
                <a:extLst>
                  <a:ext uri="{FF2B5EF4-FFF2-40B4-BE49-F238E27FC236}">
                    <a16:creationId xmlns:a16="http://schemas.microsoft.com/office/drawing/2014/main" id="{FF3A4BFA-7629-4C46-947D-0D9A14B014B2}"/>
                  </a:ext>
                </a:extLst>
              </p:cNvPr>
              <p:cNvSpPr/>
              <p:nvPr userDrawn="1"/>
            </p:nvSpPr>
            <p:spPr>
              <a:xfrm>
                <a:off x="12391601" y="366490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15" name="Rechte verbindingslijn 70">
                <a:extLst>
                  <a:ext uri="{FF2B5EF4-FFF2-40B4-BE49-F238E27FC236}">
                    <a16:creationId xmlns:a16="http://schemas.microsoft.com/office/drawing/2014/main" id="{F35F916C-5F14-4580-B46C-759AF7D0B8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1635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16" name="Rechte verbindingslijn 71">
                <a:extLst>
                  <a:ext uri="{FF2B5EF4-FFF2-40B4-BE49-F238E27FC236}">
                    <a16:creationId xmlns:a16="http://schemas.microsoft.com/office/drawing/2014/main" id="{9E54D1F3-E433-4EB0-BC83-58F41B99E4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1577933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7" name="Rechthoek 72">
                <a:extLst>
                  <a:ext uri="{FF2B5EF4-FFF2-40B4-BE49-F238E27FC236}">
                    <a16:creationId xmlns:a16="http://schemas.microsoft.com/office/drawing/2014/main" id="{094B663D-9407-4FCD-B1E6-732249A71A30}"/>
                  </a:ext>
                </a:extLst>
              </p:cNvPr>
              <p:cNvSpPr/>
              <p:nvPr userDrawn="1"/>
            </p:nvSpPr>
            <p:spPr>
              <a:xfrm>
                <a:off x="12757282" y="432552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 SmartArt by hitting the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‘Delete’-button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Click on the pictogram to insert a new image. </a:t>
                </a:r>
              </a:p>
            </p:txBody>
          </p:sp>
          <p:cxnSp>
            <p:nvCxnSpPr>
              <p:cNvPr id="18" name="Rechte verbindingslijn 73">
                <a:extLst>
                  <a:ext uri="{FF2B5EF4-FFF2-40B4-BE49-F238E27FC236}">
                    <a16:creationId xmlns:a16="http://schemas.microsoft.com/office/drawing/2014/main" id="{8048D527-56F9-4868-993E-B8EC46C2C2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27957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19" name="Ovaal 74">
                <a:extLst>
                  <a:ext uri="{FF2B5EF4-FFF2-40B4-BE49-F238E27FC236}">
                    <a16:creationId xmlns:a16="http://schemas.microsoft.com/office/drawing/2014/main" id="{1EF1D4B1-C8FD-41A6-B692-984AAAD56A03}"/>
                  </a:ext>
                </a:extLst>
              </p:cNvPr>
              <p:cNvSpPr/>
              <p:nvPr userDrawn="1"/>
            </p:nvSpPr>
            <p:spPr>
              <a:xfrm>
                <a:off x="12391601" y="1706398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20" name="Rechthoek 75">
                <a:extLst>
                  <a:ext uri="{FF2B5EF4-FFF2-40B4-BE49-F238E27FC236}">
                    <a16:creationId xmlns:a16="http://schemas.microsoft.com/office/drawing/2014/main" id="{F7790658-F3FE-4702-AEA5-ED1E9703D245}"/>
                  </a:ext>
                </a:extLst>
              </p:cNvPr>
              <p:cNvSpPr/>
              <p:nvPr userDrawn="1"/>
            </p:nvSpPr>
            <p:spPr>
              <a:xfrm>
                <a:off x="12757282" y="177246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 the preferred SmartArt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‘Insert’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" name="Groep 76">
                <a:extLst>
                  <a:ext uri="{FF2B5EF4-FFF2-40B4-BE49-F238E27FC236}">
                    <a16:creationId xmlns:a16="http://schemas.microsoft.com/office/drawing/2014/main" id="{0E4B2D0B-E843-43B3-8121-7BF107CC084B}"/>
                  </a:ext>
                </a:extLst>
              </p:cNvPr>
              <p:cNvGrpSpPr/>
              <p:nvPr userDrawn="1"/>
            </p:nvGrpSpPr>
            <p:grpSpPr>
              <a:xfrm>
                <a:off x="12757282" y="2184550"/>
                <a:ext cx="825500" cy="209550"/>
                <a:chOff x="13504624" y="2482850"/>
                <a:chExt cx="825500" cy="209550"/>
              </a:xfrm>
            </p:grpSpPr>
            <p:sp>
              <p:nvSpPr>
                <p:cNvPr id="57" name="Rechthoek 116">
                  <a:extLst>
                    <a:ext uri="{FF2B5EF4-FFF2-40B4-BE49-F238E27FC236}">
                      <a16:creationId xmlns:a16="http://schemas.microsoft.com/office/drawing/2014/main" id="{9CBD42D2-F0C5-471D-BB0D-312765184F0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0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Insert</a:t>
                  </a:r>
                </a:p>
              </p:txBody>
            </p:sp>
            <p:cxnSp>
              <p:nvCxnSpPr>
                <p:cNvPr id="58" name="Rechte verbindingslijn 117">
                  <a:extLst>
                    <a:ext uri="{FF2B5EF4-FFF2-40B4-BE49-F238E27FC236}">
                      <a16:creationId xmlns:a16="http://schemas.microsoft.com/office/drawing/2014/main" id="{7A0AEE13-9D3A-4DA2-8681-91E63FA81D3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59" name="Gelijkbenige driehoek 118">
                  <a:extLst>
                    <a:ext uri="{FF2B5EF4-FFF2-40B4-BE49-F238E27FC236}">
                      <a16:creationId xmlns:a16="http://schemas.microsoft.com/office/drawing/2014/main" id="{92175798-7795-426E-A904-13E79E7086C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Ovaal 78">
                <a:extLst>
                  <a:ext uri="{FF2B5EF4-FFF2-40B4-BE49-F238E27FC236}">
                    <a16:creationId xmlns:a16="http://schemas.microsoft.com/office/drawing/2014/main" id="{C62357D1-900A-4556-9A11-B1A578CE4533}"/>
                  </a:ext>
                </a:extLst>
              </p:cNvPr>
              <p:cNvSpPr/>
              <p:nvPr userDrawn="1"/>
            </p:nvSpPr>
            <p:spPr>
              <a:xfrm>
                <a:off x="12391601" y="2617951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24" name="Rechthoek 79">
                <a:extLst>
                  <a:ext uri="{FF2B5EF4-FFF2-40B4-BE49-F238E27FC236}">
                    <a16:creationId xmlns:a16="http://schemas.microsoft.com/office/drawing/2014/main" id="{18BAE096-2A77-4654-9B4B-68612B7B8D96}"/>
                  </a:ext>
                </a:extLst>
              </p:cNvPr>
              <p:cNvSpPr/>
              <p:nvPr userDrawn="1"/>
            </p:nvSpPr>
            <p:spPr>
              <a:xfrm>
                <a:off x="12757283" y="2684015"/>
                <a:ext cx="2817996" cy="4332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 with the right mouse button on the miniature slide on the left side of the screen and choose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´Reset slide´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25" name="Rechte verbindingslijn 80">
                <a:extLst>
                  <a:ext uri="{FF2B5EF4-FFF2-40B4-BE49-F238E27FC236}">
                    <a16:creationId xmlns:a16="http://schemas.microsoft.com/office/drawing/2014/main" id="{61837946-4372-479E-BFA2-1172A61060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2499789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grpSp>
            <p:nvGrpSpPr>
              <p:cNvPr id="26" name="Groep 88">
                <a:extLst>
                  <a:ext uri="{FF2B5EF4-FFF2-40B4-BE49-F238E27FC236}">
                    <a16:creationId xmlns:a16="http://schemas.microsoft.com/office/drawing/2014/main" id="{F3CC5655-3B9A-408A-9042-E8551A81B7F9}"/>
                  </a:ext>
                </a:extLst>
              </p:cNvPr>
              <p:cNvGrpSpPr/>
              <p:nvPr userDrawn="1"/>
            </p:nvGrpSpPr>
            <p:grpSpPr>
              <a:xfrm>
                <a:off x="13614067" y="3535184"/>
                <a:ext cx="1195723" cy="678267"/>
                <a:chOff x="12757284" y="3224292"/>
                <a:chExt cx="1195723" cy="678267"/>
              </a:xfrm>
            </p:grpSpPr>
            <p:sp>
              <p:nvSpPr>
                <p:cNvPr id="27" name="Rechthoek 89">
                  <a:extLst>
                    <a:ext uri="{FF2B5EF4-FFF2-40B4-BE49-F238E27FC236}">
                      <a16:creationId xmlns:a16="http://schemas.microsoft.com/office/drawing/2014/main" id="{9B3D358D-B6E9-4643-803B-8C89EE8603D2}"/>
                    </a:ext>
                  </a:extLst>
                </p:cNvPr>
                <p:cNvSpPr/>
                <p:nvPr userDrawn="1"/>
              </p:nvSpPr>
              <p:spPr>
                <a:xfrm>
                  <a:off x="12757284" y="3224292"/>
                  <a:ext cx="1176476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hthoek 90">
                  <a:extLst>
                    <a:ext uri="{FF2B5EF4-FFF2-40B4-BE49-F238E27FC236}">
                      <a16:creationId xmlns:a16="http://schemas.microsoft.com/office/drawing/2014/main" id="{0AB67E84-9615-432B-84A5-2CC4F17C5A6B}"/>
                    </a:ext>
                  </a:extLst>
                </p:cNvPr>
                <p:cNvSpPr/>
                <p:nvPr userDrawn="1"/>
              </p:nvSpPr>
              <p:spPr>
                <a:xfrm>
                  <a:off x="12779248" y="3535681"/>
                  <a:ext cx="1145758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9" name="Groep 91">
                  <a:extLst>
                    <a:ext uri="{FF2B5EF4-FFF2-40B4-BE49-F238E27FC236}">
                      <a16:creationId xmlns:a16="http://schemas.microsoft.com/office/drawing/2014/main" id="{794A297F-55ED-4F54-9F9C-C9E5F0566C46}"/>
                    </a:ext>
                  </a:extLst>
                </p:cNvPr>
                <p:cNvGrpSpPr/>
                <p:nvPr userDrawn="1"/>
              </p:nvGrpSpPr>
              <p:grpSpPr>
                <a:xfrm>
                  <a:off x="12839234" y="328979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104">
                    <a:extLst>
                      <a:ext uri="{FF2B5EF4-FFF2-40B4-BE49-F238E27FC236}">
                        <a16:creationId xmlns:a16="http://schemas.microsoft.com/office/drawing/2014/main" id="{C0C0188A-8EF1-47F3-A019-E885084A74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US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" name="Rechthoek 105">
                    <a:extLst>
                      <a:ext uri="{FF2B5EF4-FFF2-40B4-BE49-F238E27FC236}">
                        <a16:creationId xmlns:a16="http://schemas.microsoft.com/office/drawing/2014/main" id="{C34F749D-0606-40B3-A321-CE5DBEF50D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hthoek 106">
                    <a:extLst>
                      <a:ext uri="{FF2B5EF4-FFF2-40B4-BE49-F238E27FC236}">
                        <a16:creationId xmlns:a16="http://schemas.microsoft.com/office/drawing/2014/main" id="{54E25763-5952-4A72-8451-007A66E0CD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hthoek 107">
                    <a:extLst>
                      <a:ext uri="{FF2B5EF4-FFF2-40B4-BE49-F238E27FC236}">
                        <a16:creationId xmlns:a16="http://schemas.microsoft.com/office/drawing/2014/main" id="{3F594219-E6A5-4C44-B4A7-2FBF7D093E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hthoek 108">
                    <a:extLst>
                      <a:ext uri="{FF2B5EF4-FFF2-40B4-BE49-F238E27FC236}">
                        <a16:creationId xmlns:a16="http://schemas.microsoft.com/office/drawing/2014/main" id="{9DE37DEA-87FC-406C-A08B-8E6B9B0116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hthoek 109">
                    <a:extLst>
                      <a:ext uri="{FF2B5EF4-FFF2-40B4-BE49-F238E27FC236}">
                        <a16:creationId xmlns:a16="http://schemas.microsoft.com/office/drawing/2014/main" id="{48C5FD7D-6D38-4E75-9717-3B0B731B66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" name="Groep 92">
                  <a:extLst>
                    <a:ext uri="{FF2B5EF4-FFF2-40B4-BE49-F238E27FC236}">
                      <a16:creationId xmlns:a16="http://schemas.microsoft.com/office/drawing/2014/main" id="{7A4DAE34-884F-4201-AD0C-0E8A9D69D22F}"/>
                    </a:ext>
                  </a:extLst>
                </p:cNvPr>
                <p:cNvGrpSpPr/>
                <p:nvPr userDrawn="1"/>
              </p:nvGrpSpPr>
              <p:grpSpPr>
                <a:xfrm>
                  <a:off x="12819679" y="3589117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37" name="Groep 96">
                    <a:extLst>
                      <a:ext uri="{FF2B5EF4-FFF2-40B4-BE49-F238E27FC236}">
                        <a16:creationId xmlns:a16="http://schemas.microsoft.com/office/drawing/2014/main" id="{3468B923-0127-4FD0-BE5A-A6EB2BF125F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39" name="Rechthoek: afgeronde hoeken 98">
                      <a:extLst>
                        <a:ext uri="{FF2B5EF4-FFF2-40B4-BE49-F238E27FC236}">
                          <a16:creationId xmlns:a16="http://schemas.microsoft.com/office/drawing/2014/main" id="{72092260-E180-4442-994A-FC065A9428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0" name="Rechthoek 99">
                      <a:extLst>
                        <a:ext uri="{FF2B5EF4-FFF2-40B4-BE49-F238E27FC236}">
                          <a16:creationId xmlns:a16="http://schemas.microsoft.com/office/drawing/2014/main" id="{2430E874-39C6-4B35-A06A-381DAE08238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" name="Rechthoek 100">
                      <a:extLst>
                        <a:ext uri="{FF2B5EF4-FFF2-40B4-BE49-F238E27FC236}">
                          <a16:creationId xmlns:a16="http://schemas.microsoft.com/office/drawing/2014/main" id="{35AC4FD8-B024-48CA-B68C-8B143C1F48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Rechthoek 101">
                      <a:extLst>
                        <a:ext uri="{FF2B5EF4-FFF2-40B4-BE49-F238E27FC236}">
                          <a16:creationId xmlns:a16="http://schemas.microsoft.com/office/drawing/2014/main" id="{AAEFE2DA-0324-4785-B0B5-B8976E3FE55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echthoek 102">
                      <a:extLst>
                        <a:ext uri="{FF2B5EF4-FFF2-40B4-BE49-F238E27FC236}">
                          <a16:creationId xmlns:a16="http://schemas.microsoft.com/office/drawing/2014/main" id="{75EF5124-DB71-4ADC-A6A6-F43E5B0544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Rechthoek 103">
                      <a:extLst>
                        <a:ext uri="{FF2B5EF4-FFF2-40B4-BE49-F238E27FC236}">
                          <a16:creationId xmlns:a16="http://schemas.microsoft.com/office/drawing/2014/main" id="{15FF806E-E746-4A45-96EB-5543A2FAB9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" name="Boog 97">
                    <a:extLst>
                      <a:ext uri="{FF2B5EF4-FFF2-40B4-BE49-F238E27FC236}">
                        <a16:creationId xmlns:a16="http://schemas.microsoft.com/office/drawing/2014/main" id="{DBF60676-E14A-49C8-8801-4F5E68B1E2A9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noProof="0"/>
                  </a:p>
                </p:txBody>
              </p:sp>
            </p:grpSp>
            <p:sp>
              <p:nvSpPr>
                <p:cNvPr id="34" name="Tekstvak 93">
                  <a:extLst>
                    <a:ext uri="{FF2B5EF4-FFF2-40B4-BE49-F238E27FC236}">
                      <a16:creationId xmlns:a16="http://schemas.microsoft.com/office/drawing/2014/main" id="{5CC6ECBE-C97B-4FAE-96EA-2D483D8EB60A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3263402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Lay-out</a:t>
                  </a:r>
                </a:p>
              </p:txBody>
            </p:sp>
            <p:sp>
              <p:nvSpPr>
                <p:cNvPr id="35" name="Tekstvak 94">
                  <a:extLst>
                    <a:ext uri="{FF2B5EF4-FFF2-40B4-BE49-F238E27FC236}">
                      <a16:creationId xmlns:a16="http://schemas.microsoft.com/office/drawing/2014/main" id="{7361D807-957F-4A7E-9F18-B66F95E8719C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3584528"/>
                  <a:ext cx="855209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800" b="0" kern="1200" noProof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Reset slide</a:t>
                  </a:r>
                </a:p>
              </p:txBody>
            </p:sp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AE467996-C662-4C7D-A46D-E4F74832733A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9921" y="367122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9D3FF1F-361D-4A9C-ABB8-C629B7A3513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755635" y="1140824"/>
            <a:ext cx="312665" cy="312665"/>
          </a:xfrm>
          <a:prstGeom prst="rect">
            <a:avLst/>
          </a:prstGeom>
        </p:spPr>
      </p:pic>
      <p:grpSp>
        <p:nvGrpSpPr>
          <p:cNvPr id="66" name="Instruction">
            <a:extLst>
              <a:ext uri="{FF2B5EF4-FFF2-40B4-BE49-F238E27FC236}">
                <a16:creationId xmlns:a16="http://schemas.microsoft.com/office/drawing/2014/main" id="{AA903DAA-6EE1-4678-A91A-8529DE9EFAFD}"/>
              </a:ext>
            </a:extLst>
          </p:cNvPr>
          <p:cNvGrpSpPr/>
          <p:nvPr userDrawn="1"/>
        </p:nvGrpSpPr>
        <p:grpSpPr>
          <a:xfrm>
            <a:off x="-3399447" y="0"/>
            <a:ext cx="3201327" cy="3615445"/>
            <a:chOff x="-3437547" y="1434"/>
            <a:chExt cx="3201327" cy="3615445"/>
          </a:xfrm>
        </p:grpSpPr>
        <p:cxnSp>
          <p:nvCxnSpPr>
            <p:cNvPr id="67" name="Rechte verbindingslijn 11">
              <a:extLst>
                <a:ext uri="{FF2B5EF4-FFF2-40B4-BE49-F238E27FC236}">
                  <a16:creationId xmlns:a16="http://schemas.microsoft.com/office/drawing/2014/main" id="{62006C85-DF17-4AFF-982F-AF4FC9150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61687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8" name="Rechthoek 21">
              <a:extLst>
                <a:ext uri="{FF2B5EF4-FFF2-40B4-BE49-F238E27FC236}">
                  <a16:creationId xmlns:a16="http://schemas.microsoft.com/office/drawing/2014/main" id="{E4AE2D9F-1ACA-47B1-8097-06E0AC9403BD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69" name="Ovaal 22">
              <a:extLst>
                <a:ext uri="{FF2B5EF4-FFF2-40B4-BE49-F238E27FC236}">
                  <a16:creationId xmlns:a16="http://schemas.microsoft.com/office/drawing/2014/main" id="{61654AAC-54F5-42A6-A9C9-5C027598F85D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23">
              <a:extLst>
                <a:ext uri="{FF2B5EF4-FFF2-40B4-BE49-F238E27FC236}">
                  <a16:creationId xmlns:a16="http://schemas.microsoft.com/office/drawing/2014/main" id="{64D6E0B0-3AA2-45F2-B029-8C3639DEEB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71" name="Groep 24">
              <a:extLst>
                <a:ext uri="{FF2B5EF4-FFF2-40B4-BE49-F238E27FC236}">
                  <a16:creationId xmlns:a16="http://schemas.microsoft.com/office/drawing/2014/main" id="{F0F87E8A-AA78-4503-98EE-2F34B151CE20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83" name="Rechthoek 36">
                <a:extLst>
                  <a:ext uri="{FF2B5EF4-FFF2-40B4-BE49-F238E27FC236}">
                    <a16:creationId xmlns:a16="http://schemas.microsoft.com/office/drawing/2014/main" id="{60C8FA9B-8A84-4FAF-9FCC-FA57CDF1EBB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84" name="Rechte verbindingslijn 37">
                <a:extLst>
                  <a:ext uri="{FF2B5EF4-FFF2-40B4-BE49-F238E27FC236}">
                    <a16:creationId xmlns:a16="http://schemas.microsoft.com/office/drawing/2014/main" id="{DE25A9FF-6A4D-446F-81FF-6ECD86EA48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Rechte verbindingslijn 38">
                <a:extLst>
                  <a:ext uri="{FF2B5EF4-FFF2-40B4-BE49-F238E27FC236}">
                    <a16:creationId xmlns:a16="http://schemas.microsoft.com/office/drawing/2014/main" id="{90FCE4A5-B8C7-4B7C-8427-0FAFCEBDD5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hthoek 39">
                <a:extLst>
                  <a:ext uri="{FF2B5EF4-FFF2-40B4-BE49-F238E27FC236}">
                    <a16:creationId xmlns:a16="http://schemas.microsoft.com/office/drawing/2014/main" id="{A246514F-8E20-403C-853D-FC6CA95F7048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ep 40">
                <a:extLst>
                  <a:ext uri="{FF2B5EF4-FFF2-40B4-BE49-F238E27FC236}">
                    <a16:creationId xmlns:a16="http://schemas.microsoft.com/office/drawing/2014/main" id="{8D0EAD2F-E956-498A-8805-500867377CF3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26" name="Groep 79">
                  <a:extLst>
                    <a:ext uri="{FF2B5EF4-FFF2-40B4-BE49-F238E27FC236}">
                      <a16:creationId xmlns:a16="http://schemas.microsoft.com/office/drawing/2014/main" id="{217628D1-01BB-407C-A7B0-AFA14272540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0" name="Rechte verbindingslijn 83">
                    <a:extLst>
                      <a:ext uri="{FF2B5EF4-FFF2-40B4-BE49-F238E27FC236}">
                        <a16:creationId xmlns:a16="http://schemas.microsoft.com/office/drawing/2014/main" id="{DA3891C7-41A6-4228-BF5E-C3474D1A15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84">
                    <a:extLst>
                      <a:ext uri="{FF2B5EF4-FFF2-40B4-BE49-F238E27FC236}">
                        <a16:creationId xmlns:a16="http://schemas.microsoft.com/office/drawing/2014/main" id="{605FF1E8-A555-4BD8-9E87-4B44FFB0A7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85">
                    <a:extLst>
                      <a:ext uri="{FF2B5EF4-FFF2-40B4-BE49-F238E27FC236}">
                        <a16:creationId xmlns:a16="http://schemas.microsoft.com/office/drawing/2014/main" id="{FAF027D1-3241-4225-965D-F78E4AA95C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86">
                    <a:extLst>
                      <a:ext uri="{FF2B5EF4-FFF2-40B4-BE49-F238E27FC236}">
                        <a16:creationId xmlns:a16="http://schemas.microsoft.com/office/drawing/2014/main" id="{A7F376C8-24B5-44A4-93BA-2EF8B1E5DD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87">
                    <a:extLst>
                      <a:ext uri="{FF2B5EF4-FFF2-40B4-BE49-F238E27FC236}">
                        <a16:creationId xmlns:a16="http://schemas.microsoft.com/office/drawing/2014/main" id="{0E7F1540-ED71-4A3A-B6A4-69D3140C36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27" name="Groep 80">
                  <a:extLst>
                    <a:ext uri="{FF2B5EF4-FFF2-40B4-BE49-F238E27FC236}">
                      <a16:creationId xmlns:a16="http://schemas.microsoft.com/office/drawing/2014/main" id="{B30D298F-8EBE-4656-8F7D-A1005358F0D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28" name="Rechthoek 81">
                    <a:extLst>
                      <a:ext uri="{FF2B5EF4-FFF2-40B4-BE49-F238E27FC236}">
                        <a16:creationId xmlns:a16="http://schemas.microsoft.com/office/drawing/2014/main" id="{B2A5BD48-8452-4AFA-9986-3E06BE0D24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9" name="Pijl: punthaak 82">
                    <a:extLst>
                      <a:ext uri="{FF2B5EF4-FFF2-40B4-BE49-F238E27FC236}">
                        <a16:creationId xmlns:a16="http://schemas.microsoft.com/office/drawing/2014/main" id="{255530FF-3E15-4B89-8F39-FCBEA780A1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88" name="Groep 41">
                <a:extLst>
                  <a:ext uri="{FF2B5EF4-FFF2-40B4-BE49-F238E27FC236}">
                    <a16:creationId xmlns:a16="http://schemas.microsoft.com/office/drawing/2014/main" id="{31A07F95-6EBB-4C02-B4D8-869D6C1ABDC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17" name="Groep 70">
                  <a:extLst>
                    <a:ext uri="{FF2B5EF4-FFF2-40B4-BE49-F238E27FC236}">
                      <a16:creationId xmlns:a16="http://schemas.microsoft.com/office/drawing/2014/main" id="{EA334D00-3139-4289-82DF-8C216BF39BA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21" name="Rechte verbindingslijn 74">
                    <a:extLst>
                      <a:ext uri="{FF2B5EF4-FFF2-40B4-BE49-F238E27FC236}">
                        <a16:creationId xmlns:a16="http://schemas.microsoft.com/office/drawing/2014/main" id="{1A9370F7-6DBE-4BFE-93E0-D4B3DE3AE7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75">
                    <a:extLst>
                      <a:ext uri="{FF2B5EF4-FFF2-40B4-BE49-F238E27FC236}">
                        <a16:creationId xmlns:a16="http://schemas.microsoft.com/office/drawing/2014/main" id="{8CB16C8D-D656-4FA0-B9F4-2216E1B85B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76">
                    <a:extLst>
                      <a:ext uri="{FF2B5EF4-FFF2-40B4-BE49-F238E27FC236}">
                        <a16:creationId xmlns:a16="http://schemas.microsoft.com/office/drawing/2014/main" id="{EB482667-6831-475A-9283-DF59349E01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77">
                    <a:extLst>
                      <a:ext uri="{FF2B5EF4-FFF2-40B4-BE49-F238E27FC236}">
                        <a16:creationId xmlns:a16="http://schemas.microsoft.com/office/drawing/2014/main" id="{D0D7D40E-0302-4FC2-93C8-742336EDD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78">
                    <a:extLst>
                      <a:ext uri="{FF2B5EF4-FFF2-40B4-BE49-F238E27FC236}">
                        <a16:creationId xmlns:a16="http://schemas.microsoft.com/office/drawing/2014/main" id="{4D30E4B8-0F68-40B6-BDAC-6D7CF6EBBF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18" name="Groep 71">
                  <a:extLst>
                    <a:ext uri="{FF2B5EF4-FFF2-40B4-BE49-F238E27FC236}">
                      <a16:creationId xmlns:a16="http://schemas.microsoft.com/office/drawing/2014/main" id="{517EE347-15B1-402E-8A9F-92221CC5678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19" name="Rechthoek 72">
                    <a:extLst>
                      <a:ext uri="{FF2B5EF4-FFF2-40B4-BE49-F238E27FC236}">
                        <a16:creationId xmlns:a16="http://schemas.microsoft.com/office/drawing/2014/main" id="{98CC35B0-D545-454A-B14A-13CD489D63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Pijl: punthaak 73">
                    <a:extLst>
                      <a:ext uri="{FF2B5EF4-FFF2-40B4-BE49-F238E27FC236}">
                        <a16:creationId xmlns:a16="http://schemas.microsoft.com/office/drawing/2014/main" id="{0484B5DB-FC58-4B0A-82DB-63044F0D62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9" name="Rechte verbindingslijn 42">
                <a:extLst>
                  <a:ext uri="{FF2B5EF4-FFF2-40B4-BE49-F238E27FC236}">
                    <a16:creationId xmlns:a16="http://schemas.microsoft.com/office/drawing/2014/main" id="{62A25798-7668-4384-885F-8DCA9701CB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90" name="Rechte verbindingslijn 43">
                <a:extLst>
                  <a:ext uri="{FF2B5EF4-FFF2-40B4-BE49-F238E27FC236}">
                    <a16:creationId xmlns:a16="http://schemas.microsoft.com/office/drawing/2014/main" id="{2331DBC1-55CA-4C93-A6A6-7C9CE96268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724656" y="827739"/>
                <a:ext cx="303097" cy="122604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91" name="Groep 44">
                <a:extLst>
                  <a:ext uri="{FF2B5EF4-FFF2-40B4-BE49-F238E27FC236}">
                    <a16:creationId xmlns:a16="http://schemas.microsoft.com/office/drawing/2014/main" id="{9DE76177-BF0A-4850-A578-64EA66DA649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06" name="Rechthoek 59">
                  <a:extLst>
                    <a:ext uri="{FF2B5EF4-FFF2-40B4-BE49-F238E27FC236}">
                      <a16:creationId xmlns:a16="http://schemas.microsoft.com/office/drawing/2014/main" id="{7C22A0AF-5D1B-4FA0-94F4-5DF0433323A1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7" name="Groep 60">
                  <a:extLst>
                    <a:ext uri="{FF2B5EF4-FFF2-40B4-BE49-F238E27FC236}">
                      <a16:creationId xmlns:a16="http://schemas.microsoft.com/office/drawing/2014/main" id="{C2B263F6-0659-46E7-8BD2-2FECD8D30C1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08" name="Groep 61">
                    <a:extLst>
                      <a:ext uri="{FF2B5EF4-FFF2-40B4-BE49-F238E27FC236}">
                        <a16:creationId xmlns:a16="http://schemas.microsoft.com/office/drawing/2014/main" id="{1A4DB246-7EAB-479B-91DE-844DF49D353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12" name="Rechte verbindingslijn 65">
                      <a:extLst>
                        <a:ext uri="{FF2B5EF4-FFF2-40B4-BE49-F238E27FC236}">
                          <a16:creationId xmlns:a16="http://schemas.microsoft.com/office/drawing/2014/main" id="{90B85A1E-ABF1-4B46-BE09-60F6E46D5D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66">
                      <a:extLst>
                        <a:ext uri="{FF2B5EF4-FFF2-40B4-BE49-F238E27FC236}">
                          <a16:creationId xmlns:a16="http://schemas.microsoft.com/office/drawing/2014/main" id="{4340C350-D17B-47FB-B71B-158A2C64D3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67">
                      <a:extLst>
                        <a:ext uri="{FF2B5EF4-FFF2-40B4-BE49-F238E27FC236}">
                          <a16:creationId xmlns:a16="http://schemas.microsoft.com/office/drawing/2014/main" id="{AF7E40C6-F5C9-414C-8391-068374FB2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68">
                      <a:extLst>
                        <a:ext uri="{FF2B5EF4-FFF2-40B4-BE49-F238E27FC236}">
                          <a16:creationId xmlns:a16="http://schemas.microsoft.com/office/drawing/2014/main" id="{2E1243CC-0779-4DD9-A7EE-3782DB1CC4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69">
                      <a:extLst>
                        <a:ext uri="{FF2B5EF4-FFF2-40B4-BE49-F238E27FC236}">
                          <a16:creationId xmlns:a16="http://schemas.microsoft.com/office/drawing/2014/main" id="{65620B09-CE5C-4195-8A15-62F7C7D764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09" name="Groep 62">
                    <a:extLst>
                      <a:ext uri="{FF2B5EF4-FFF2-40B4-BE49-F238E27FC236}">
                        <a16:creationId xmlns:a16="http://schemas.microsoft.com/office/drawing/2014/main" id="{0BA514EC-D6D1-4E23-BA20-32E62672C2C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10" name="Rechthoek 63">
                      <a:extLst>
                        <a:ext uri="{FF2B5EF4-FFF2-40B4-BE49-F238E27FC236}">
                          <a16:creationId xmlns:a16="http://schemas.microsoft.com/office/drawing/2014/main" id="{1B3B8957-B879-44EB-AB43-FEF3F599ADE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1" name="Pijl: punthaak 64">
                      <a:extLst>
                        <a:ext uri="{FF2B5EF4-FFF2-40B4-BE49-F238E27FC236}">
                          <a16:creationId xmlns:a16="http://schemas.microsoft.com/office/drawing/2014/main" id="{0D76065C-99F2-4949-9AB5-A125E72527D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92" name="Groep 45">
                <a:extLst>
                  <a:ext uri="{FF2B5EF4-FFF2-40B4-BE49-F238E27FC236}">
                    <a16:creationId xmlns:a16="http://schemas.microsoft.com/office/drawing/2014/main" id="{7DD68FAB-FB30-4404-A77C-82DD13D6DDF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95" name="Rechthoek 48">
                  <a:extLst>
                    <a:ext uri="{FF2B5EF4-FFF2-40B4-BE49-F238E27FC236}">
                      <a16:creationId xmlns:a16="http://schemas.microsoft.com/office/drawing/2014/main" id="{F9C15F4C-37F3-43FF-9C29-72DED7AD992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6" name="Groep 49">
                  <a:extLst>
                    <a:ext uri="{FF2B5EF4-FFF2-40B4-BE49-F238E27FC236}">
                      <a16:creationId xmlns:a16="http://schemas.microsoft.com/office/drawing/2014/main" id="{126856C7-1080-4CF3-A8E8-DB45C3BB670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97" name="Groep 50">
                    <a:extLst>
                      <a:ext uri="{FF2B5EF4-FFF2-40B4-BE49-F238E27FC236}">
                        <a16:creationId xmlns:a16="http://schemas.microsoft.com/office/drawing/2014/main" id="{B54F0995-8E59-4923-8C43-8E6630C319B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01" name="Rechte verbindingslijn 54">
                      <a:extLst>
                        <a:ext uri="{FF2B5EF4-FFF2-40B4-BE49-F238E27FC236}">
                          <a16:creationId xmlns:a16="http://schemas.microsoft.com/office/drawing/2014/main" id="{07B339AB-142B-461D-BDD6-AAC8A4C58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55">
                      <a:extLst>
                        <a:ext uri="{FF2B5EF4-FFF2-40B4-BE49-F238E27FC236}">
                          <a16:creationId xmlns:a16="http://schemas.microsoft.com/office/drawing/2014/main" id="{11D16F66-2F79-4F7F-9D31-0AC67155B8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56">
                      <a:extLst>
                        <a:ext uri="{FF2B5EF4-FFF2-40B4-BE49-F238E27FC236}">
                          <a16:creationId xmlns:a16="http://schemas.microsoft.com/office/drawing/2014/main" id="{2F607FF1-04DB-4514-A967-D0A552360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57">
                      <a:extLst>
                        <a:ext uri="{FF2B5EF4-FFF2-40B4-BE49-F238E27FC236}">
                          <a16:creationId xmlns:a16="http://schemas.microsoft.com/office/drawing/2014/main" id="{D0055C53-795E-47C2-B285-108DCDC49F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58">
                      <a:extLst>
                        <a:ext uri="{FF2B5EF4-FFF2-40B4-BE49-F238E27FC236}">
                          <a16:creationId xmlns:a16="http://schemas.microsoft.com/office/drawing/2014/main" id="{0374BBDA-28BF-4884-9222-5591231C5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98" name="Groep 51">
                    <a:extLst>
                      <a:ext uri="{FF2B5EF4-FFF2-40B4-BE49-F238E27FC236}">
                        <a16:creationId xmlns:a16="http://schemas.microsoft.com/office/drawing/2014/main" id="{8D667792-E814-4D2A-AB28-808153F37F6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99" name="Rechthoek 52">
                      <a:extLst>
                        <a:ext uri="{FF2B5EF4-FFF2-40B4-BE49-F238E27FC236}">
                          <a16:creationId xmlns:a16="http://schemas.microsoft.com/office/drawing/2014/main" id="{6CD2EA56-2E55-460A-96B2-FDEE0FE126F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Pijl: punthaak 53">
                      <a:extLst>
                        <a:ext uri="{FF2B5EF4-FFF2-40B4-BE49-F238E27FC236}">
                          <a16:creationId xmlns:a16="http://schemas.microsoft.com/office/drawing/2014/main" id="{04F9FECB-5EC6-4A59-AD4F-B1C2B327656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3" name="Rechthoek 46">
                <a:extLst>
                  <a:ext uri="{FF2B5EF4-FFF2-40B4-BE49-F238E27FC236}">
                    <a16:creationId xmlns:a16="http://schemas.microsoft.com/office/drawing/2014/main" id="{540C375F-8047-4AD1-A148-DF32A54F523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94" name="Rechthoek 47">
                <a:extLst>
                  <a:ext uri="{FF2B5EF4-FFF2-40B4-BE49-F238E27FC236}">
                    <a16:creationId xmlns:a16="http://schemas.microsoft.com/office/drawing/2014/main" id="{44F40AD2-4594-4B06-907F-DFEA2AAC07B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72" name="Rechte verbindingslijn 25">
              <a:extLst>
                <a:ext uri="{FF2B5EF4-FFF2-40B4-BE49-F238E27FC236}">
                  <a16:creationId xmlns:a16="http://schemas.microsoft.com/office/drawing/2014/main" id="{6FD99A5D-EDB1-45EB-8786-BA51304E80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3" name="Rechthoek 26">
              <a:extLst>
                <a:ext uri="{FF2B5EF4-FFF2-40B4-BE49-F238E27FC236}">
                  <a16:creationId xmlns:a16="http://schemas.microsoft.com/office/drawing/2014/main" id="{983F8E41-FA08-4F2F-8002-6CB6D11B8F21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85750" marR="0" lvl="0" indent="-285750" algn="l" defTabSz="719138" rtl="0" eaLnBrk="1" fontAlgn="auto" latinLnBrk="0" hangingPunct="1">
                <a:lnSpc>
                  <a:spcPct val="8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74" name="Ovaal 27">
              <a:extLst>
                <a:ext uri="{FF2B5EF4-FFF2-40B4-BE49-F238E27FC236}">
                  <a16:creationId xmlns:a16="http://schemas.microsoft.com/office/drawing/2014/main" id="{2CFA70F0-BD7B-4649-A94D-3A9BAC320AD1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5" name="Rechthoek 28">
              <a:extLst>
                <a:ext uri="{FF2B5EF4-FFF2-40B4-BE49-F238E27FC236}">
                  <a16:creationId xmlns:a16="http://schemas.microsoft.com/office/drawing/2014/main" id="{3A6EC9A7-57DE-4A00-B73D-2CB87A57EA51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76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#1</a:t>
              </a:r>
            </a:p>
          </p:txBody>
        </p:sp>
        <p:sp>
          <p:nvSpPr>
            <p:cNvPr id="76" name="Ovaal 29">
              <a:extLst>
                <a:ext uri="{FF2B5EF4-FFF2-40B4-BE49-F238E27FC236}">
                  <a16:creationId xmlns:a16="http://schemas.microsoft.com/office/drawing/2014/main" id="{2D47B0E8-CA8D-4D08-8237-683BEFC54C20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77" name="Rechthoek 30">
              <a:extLst>
                <a:ext uri="{FF2B5EF4-FFF2-40B4-BE49-F238E27FC236}">
                  <a16:creationId xmlns:a16="http://schemas.microsoft.com/office/drawing/2014/main" id="{43191F7D-1D8C-4FB3-A669-03EDE63A62D0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864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#2</a:t>
              </a:r>
            </a:p>
          </p:txBody>
        </p:sp>
        <p:sp>
          <p:nvSpPr>
            <p:cNvPr id="78" name="Ovaal 31">
              <a:extLst>
                <a:ext uri="{FF2B5EF4-FFF2-40B4-BE49-F238E27FC236}">
                  <a16:creationId xmlns:a16="http://schemas.microsoft.com/office/drawing/2014/main" id="{2E6C836B-6246-4FE6-9164-1D81D2768ECA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9" name="Rechthoek 32">
              <a:extLst>
                <a:ext uri="{FF2B5EF4-FFF2-40B4-BE49-F238E27FC236}">
                  <a16:creationId xmlns:a16="http://schemas.microsoft.com/office/drawing/2014/main" id="{884001EF-8147-4E3D-A8D9-136A4062F6A6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152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#3</a:t>
              </a:r>
            </a:p>
          </p:txBody>
        </p:sp>
        <p:sp>
          <p:nvSpPr>
            <p:cNvPr id="80" name="Ovaal 33">
              <a:extLst>
                <a:ext uri="{FF2B5EF4-FFF2-40B4-BE49-F238E27FC236}">
                  <a16:creationId xmlns:a16="http://schemas.microsoft.com/office/drawing/2014/main" id="{A95BD300-3E90-4687-87B8-BAEAB6F4C7F5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81" name="Rechthoek 34">
              <a:extLst>
                <a:ext uri="{FF2B5EF4-FFF2-40B4-BE49-F238E27FC236}">
                  <a16:creationId xmlns:a16="http://schemas.microsoft.com/office/drawing/2014/main" id="{7948EB7B-5AC3-4F18-BC0E-04A4F62D4E43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440000" marR="0" lvl="0" indent="-288000" algn="l" defTabSz="71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20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Sub #4</a:t>
              </a:r>
            </a:p>
          </p:txBody>
        </p:sp>
        <p:sp>
          <p:nvSpPr>
            <p:cNvPr id="82" name="Rechthoek 35">
              <a:extLst>
                <a:ext uri="{FF2B5EF4-FFF2-40B4-BE49-F238E27FC236}">
                  <a16:creationId xmlns:a16="http://schemas.microsoft.com/office/drawing/2014/main" id="{B202B01B-69C0-4095-A295-809BBBC944D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8B259077-9842-4F6D-BDA5-D72FEDA7478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8B4C6E8C-90DA-4412-A75C-6860A6900A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66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9">
            <a:extLst>
              <a:ext uri="{FF2B5EF4-FFF2-40B4-BE49-F238E27FC236}">
                <a16:creationId xmlns:a16="http://schemas.microsoft.com/office/drawing/2014/main" id="{AC6CFEF6-A0DB-467C-BFDF-AEA2972F6B54}"/>
              </a:ext>
            </a:extLst>
          </p:cNvPr>
          <p:cNvSpPr/>
          <p:nvPr userDrawn="1"/>
        </p:nvSpPr>
        <p:spPr>
          <a:xfrm>
            <a:off x="-3174" y="6312441"/>
            <a:ext cx="12198350" cy="550355"/>
          </a:xfrm>
          <a:custGeom>
            <a:avLst/>
            <a:gdLst>
              <a:gd name="connsiteX0" fmla="*/ 825246 w 9144000"/>
              <a:gd name="connsiteY0" fmla="*/ 0 h 404812"/>
              <a:gd name="connsiteX1" fmla="*/ 638794 w 9144000"/>
              <a:gd name="connsiteY1" fmla="*/ 186452 h 404812"/>
              <a:gd name="connsiteX2" fmla="*/ 452342 w 9144000"/>
              <a:gd name="connsiteY2" fmla="*/ 0 h 404812"/>
              <a:gd name="connsiteX3" fmla="*/ 0 w 9144000"/>
              <a:gd name="connsiteY3" fmla="*/ 0 h 404812"/>
              <a:gd name="connsiteX4" fmla="*/ 0 w 9144000"/>
              <a:gd name="connsiteY4" fmla="*/ 409004 h 404812"/>
              <a:gd name="connsiteX5" fmla="*/ 9144000 w 9144000"/>
              <a:gd name="connsiteY5" fmla="*/ 409004 h 404812"/>
              <a:gd name="connsiteX6" fmla="*/ 9144000 w 9144000"/>
              <a:gd name="connsiteY6" fmla="*/ 0 h 404812"/>
              <a:gd name="connsiteX7" fmla="*/ 825246 w 9144000"/>
              <a:gd name="connsiteY7" fmla="*/ 0 h 404812"/>
              <a:gd name="connsiteX0" fmla="*/ 1069721 w 9388475"/>
              <a:gd name="connsiteY0" fmla="*/ 0 h 409004"/>
              <a:gd name="connsiteX1" fmla="*/ 883269 w 9388475"/>
              <a:gd name="connsiteY1" fmla="*/ 186452 h 409004"/>
              <a:gd name="connsiteX2" fmla="*/ 696817 w 9388475"/>
              <a:gd name="connsiteY2" fmla="*/ 0 h 409004"/>
              <a:gd name="connsiteX3" fmla="*/ 0 w 9388475"/>
              <a:gd name="connsiteY3" fmla="*/ 3175 h 409004"/>
              <a:gd name="connsiteX4" fmla="*/ 244475 w 9388475"/>
              <a:gd name="connsiteY4" fmla="*/ 409004 h 409004"/>
              <a:gd name="connsiteX5" fmla="*/ 9388475 w 9388475"/>
              <a:gd name="connsiteY5" fmla="*/ 409004 h 409004"/>
              <a:gd name="connsiteX6" fmla="*/ 9388475 w 9388475"/>
              <a:gd name="connsiteY6" fmla="*/ 0 h 409004"/>
              <a:gd name="connsiteX7" fmla="*/ 1069721 w 9388475"/>
              <a:gd name="connsiteY7" fmla="*/ 0 h 409004"/>
              <a:gd name="connsiteX0" fmla="*/ 1069721 w 9388475"/>
              <a:gd name="connsiteY0" fmla="*/ 0 h 529654"/>
              <a:gd name="connsiteX1" fmla="*/ 883269 w 9388475"/>
              <a:gd name="connsiteY1" fmla="*/ 186452 h 529654"/>
              <a:gd name="connsiteX2" fmla="*/ 696817 w 9388475"/>
              <a:gd name="connsiteY2" fmla="*/ 0 h 529654"/>
              <a:gd name="connsiteX3" fmla="*/ 0 w 9388475"/>
              <a:gd name="connsiteY3" fmla="*/ 3175 h 529654"/>
              <a:gd name="connsiteX4" fmla="*/ 9525 w 9388475"/>
              <a:gd name="connsiteY4" fmla="*/ 529654 h 529654"/>
              <a:gd name="connsiteX5" fmla="*/ 9388475 w 9388475"/>
              <a:gd name="connsiteY5" fmla="*/ 409004 h 529654"/>
              <a:gd name="connsiteX6" fmla="*/ 9388475 w 9388475"/>
              <a:gd name="connsiteY6" fmla="*/ 0 h 529654"/>
              <a:gd name="connsiteX7" fmla="*/ 1069721 w 9388475"/>
              <a:gd name="connsiteY7" fmla="*/ 0 h 529654"/>
              <a:gd name="connsiteX0" fmla="*/ 1063371 w 9382125"/>
              <a:gd name="connsiteY0" fmla="*/ 0 h 529654"/>
              <a:gd name="connsiteX1" fmla="*/ 876919 w 9382125"/>
              <a:gd name="connsiteY1" fmla="*/ 186452 h 529654"/>
              <a:gd name="connsiteX2" fmla="*/ 690467 w 9382125"/>
              <a:gd name="connsiteY2" fmla="*/ 0 h 529654"/>
              <a:gd name="connsiteX3" fmla="*/ 0 w 9382125"/>
              <a:gd name="connsiteY3" fmla="*/ 3175 h 529654"/>
              <a:gd name="connsiteX4" fmla="*/ 3175 w 9382125"/>
              <a:gd name="connsiteY4" fmla="*/ 529654 h 529654"/>
              <a:gd name="connsiteX5" fmla="*/ 9382125 w 9382125"/>
              <a:gd name="connsiteY5" fmla="*/ 409004 h 529654"/>
              <a:gd name="connsiteX6" fmla="*/ 9382125 w 9382125"/>
              <a:gd name="connsiteY6" fmla="*/ 0 h 529654"/>
              <a:gd name="connsiteX7" fmla="*/ 1063371 w 9382125"/>
              <a:gd name="connsiteY7" fmla="*/ 0 h 529654"/>
              <a:gd name="connsiteX0" fmla="*/ 1063371 w 12176125"/>
              <a:gd name="connsiteY0" fmla="*/ 0 h 529654"/>
              <a:gd name="connsiteX1" fmla="*/ 876919 w 12176125"/>
              <a:gd name="connsiteY1" fmla="*/ 186452 h 529654"/>
              <a:gd name="connsiteX2" fmla="*/ 690467 w 12176125"/>
              <a:gd name="connsiteY2" fmla="*/ 0 h 529654"/>
              <a:gd name="connsiteX3" fmla="*/ 0 w 12176125"/>
              <a:gd name="connsiteY3" fmla="*/ 3175 h 529654"/>
              <a:gd name="connsiteX4" fmla="*/ 3175 w 12176125"/>
              <a:gd name="connsiteY4" fmla="*/ 529654 h 529654"/>
              <a:gd name="connsiteX5" fmla="*/ 12176125 w 12176125"/>
              <a:gd name="connsiteY5" fmla="*/ 526479 h 529654"/>
              <a:gd name="connsiteX6" fmla="*/ 9382125 w 12176125"/>
              <a:gd name="connsiteY6" fmla="*/ 0 h 529654"/>
              <a:gd name="connsiteX7" fmla="*/ 1063371 w 12176125"/>
              <a:gd name="connsiteY7" fmla="*/ 0 h 529654"/>
              <a:gd name="connsiteX0" fmla="*/ 1063371 w 12188825"/>
              <a:gd name="connsiteY0" fmla="*/ 0 h 529654"/>
              <a:gd name="connsiteX1" fmla="*/ 876919 w 12188825"/>
              <a:gd name="connsiteY1" fmla="*/ 186452 h 529654"/>
              <a:gd name="connsiteX2" fmla="*/ 690467 w 12188825"/>
              <a:gd name="connsiteY2" fmla="*/ 0 h 529654"/>
              <a:gd name="connsiteX3" fmla="*/ 0 w 12188825"/>
              <a:gd name="connsiteY3" fmla="*/ 3175 h 529654"/>
              <a:gd name="connsiteX4" fmla="*/ 3175 w 12188825"/>
              <a:gd name="connsiteY4" fmla="*/ 529654 h 529654"/>
              <a:gd name="connsiteX5" fmla="*/ 12176125 w 12188825"/>
              <a:gd name="connsiteY5" fmla="*/ 526479 h 529654"/>
              <a:gd name="connsiteX6" fmla="*/ 12188825 w 12188825"/>
              <a:gd name="connsiteY6" fmla="*/ 3175 h 529654"/>
              <a:gd name="connsiteX7" fmla="*/ 1063371 w 12188825"/>
              <a:gd name="connsiteY7" fmla="*/ 0 h 529654"/>
              <a:gd name="connsiteX0" fmla="*/ 1063371 w 12195175"/>
              <a:gd name="connsiteY0" fmla="*/ 0 h 532829"/>
              <a:gd name="connsiteX1" fmla="*/ 876919 w 12195175"/>
              <a:gd name="connsiteY1" fmla="*/ 186452 h 532829"/>
              <a:gd name="connsiteX2" fmla="*/ 690467 w 12195175"/>
              <a:gd name="connsiteY2" fmla="*/ 0 h 532829"/>
              <a:gd name="connsiteX3" fmla="*/ 0 w 12195175"/>
              <a:gd name="connsiteY3" fmla="*/ 3175 h 532829"/>
              <a:gd name="connsiteX4" fmla="*/ 3175 w 12195175"/>
              <a:gd name="connsiteY4" fmla="*/ 529654 h 532829"/>
              <a:gd name="connsiteX5" fmla="*/ 12195175 w 12195175"/>
              <a:gd name="connsiteY5" fmla="*/ 532829 h 532829"/>
              <a:gd name="connsiteX6" fmla="*/ 12188825 w 12195175"/>
              <a:gd name="connsiteY6" fmla="*/ 3175 h 532829"/>
              <a:gd name="connsiteX7" fmla="*/ 1063371 w 12195175"/>
              <a:gd name="connsiteY7" fmla="*/ 0 h 532829"/>
              <a:gd name="connsiteX0" fmla="*/ 1063371 w 12192000"/>
              <a:gd name="connsiteY0" fmla="*/ 0 h 529654"/>
              <a:gd name="connsiteX1" fmla="*/ 876919 w 12192000"/>
              <a:gd name="connsiteY1" fmla="*/ 186452 h 529654"/>
              <a:gd name="connsiteX2" fmla="*/ 690467 w 12192000"/>
              <a:gd name="connsiteY2" fmla="*/ 0 h 529654"/>
              <a:gd name="connsiteX3" fmla="*/ 0 w 12192000"/>
              <a:gd name="connsiteY3" fmla="*/ 3175 h 529654"/>
              <a:gd name="connsiteX4" fmla="*/ 3175 w 12192000"/>
              <a:gd name="connsiteY4" fmla="*/ 529654 h 529654"/>
              <a:gd name="connsiteX5" fmla="*/ 12192000 w 12192000"/>
              <a:gd name="connsiteY5" fmla="*/ 529654 h 529654"/>
              <a:gd name="connsiteX6" fmla="*/ 12188825 w 12192000"/>
              <a:gd name="connsiteY6" fmla="*/ 3175 h 529654"/>
              <a:gd name="connsiteX7" fmla="*/ 1063371 w 12192000"/>
              <a:gd name="connsiteY7" fmla="*/ 0 h 529654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9227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3371 w 12192000"/>
              <a:gd name="connsiteY0" fmla="*/ 56052 h 585706"/>
              <a:gd name="connsiteX1" fmla="*/ 876919 w 12192000"/>
              <a:gd name="connsiteY1" fmla="*/ 242504 h 585706"/>
              <a:gd name="connsiteX2" fmla="*/ 690467 w 12192000"/>
              <a:gd name="connsiteY2" fmla="*/ 56052 h 585706"/>
              <a:gd name="connsiteX3" fmla="*/ 0 w 12192000"/>
              <a:gd name="connsiteY3" fmla="*/ 56846 h 585706"/>
              <a:gd name="connsiteX4" fmla="*/ 3175 w 12192000"/>
              <a:gd name="connsiteY4" fmla="*/ 585706 h 585706"/>
              <a:gd name="connsiteX5" fmla="*/ 12192000 w 12192000"/>
              <a:gd name="connsiteY5" fmla="*/ 585706 h 585706"/>
              <a:gd name="connsiteX6" fmla="*/ 12188825 w 12192000"/>
              <a:gd name="connsiteY6" fmla="*/ 59227 h 585706"/>
              <a:gd name="connsiteX7" fmla="*/ 4977607 w 12192000"/>
              <a:gd name="connsiteY7" fmla="*/ 0 h 585706"/>
              <a:gd name="connsiteX8" fmla="*/ 1063371 w 12192000"/>
              <a:gd name="connsiteY8" fmla="*/ 56052 h 585706"/>
              <a:gd name="connsiteX0" fmla="*/ 1060990 w 12189619"/>
              <a:gd name="connsiteY0" fmla="*/ 56052 h 585706"/>
              <a:gd name="connsiteX1" fmla="*/ 874538 w 12189619"/>
              <a:gd name="connsiteY1" fmla="*/ 242504 h 585706"/>
              <a:gd name="connsiteX2" fmla="*/ 688086 w 12189619"/>
              <a:gd name="connsiteY2" fmla="*/ 56052 h 585706"/>
              <a:gd name="connsiteX3" fmla="*/ 0 w 12189619"/>
              <a:gd name="connsiteY3" fmla="*/ 56846 h 585706"/>
              <a:gd name="connsiteX4" fmla="*/ 794 w 12189619"/>
              <a:gd name="connsiteY4" fmla="*/ 585706 h 585706"/>
              <a:gd name="connsiteX5" fmla="*/ 12189619 w 12189619"/>
              <a:gd name="connsiteY5" fmla="*/ 585706 h 585706"/>
              <a:gd name="connsiteX6" fmla="*/ 12186444 w 12189619"/>
              <a:gd name="connsiteY6" fmla="*/ 59227 h 585706"/>
              <a:gd name="connsiteX7" fmla="*/ 4975226 w 12189619"/>
              <a:gd name="connsiteY7" fmla="*/ 0 h 585706"/>
              <a:gd name="connsiteX8" fmla="*/ 1060990 w 12189619"/>
              <a:gd name="connsiteY8" fmla="*/ 56052 h 585706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2769 w 12191398"/>
              <a:gd name="connsiteY0" fmla="*/ 56052 h 590468"/>
              <a:gd name="connsiteX1" fmla="*/ 876317 w 12191398"/>
              <a:gd name="connsiteY1" fmla="*/ 242504 h 590468"/>
              <a:gd name="connsiteX2" fmla="*/ 689865 w 12191398"/>
              <a:gd name="connsiteY2" fmla="*/ 56052 h 590468"/>
              <a:gd name="connsiteX3" fmla="*/ 1779 w 12191398"/>
              <a:gd name="connsiteY3" fmla="*/ 56846 h 590468"/>
              <a:gd name="connsiteX4" fmla="*/ 192 w 12191398"/>
              <a:gd name="connsiteY4" fmla="*/ 590468 h 590468"/>
              <a:gd name="connsiteX5" fmla="*/ 12191398 w 12191398"/>
              <a:gd name="connsiteY5" fmla="*/ 585706 h 590468"/>
              <a:gd name="connsiteX6" fmla="*/ 12188223 w 12191398"/>
              <a:gd name="connsiteY6" fmla="*/ 59227 h 590468"/>
              <a:gd name="connsiteX7" fmla="*/ 4977005 w 12191398"/>
              <a:gd name="connsiteY7" fmla="*/ 0 h 590468"/>
              <a:gd name="connsiteX8" fmla="*/ 1062769 w 12191398"/>
              <a:gd name="connsiteY8" fmla="*/ 56052 h 590468"/>
              <a:gd name="connsiteX0" fmla="*/ 1060990 w 12189619"/>
              <a:gd name="connsiteY0" fmla="*/ 56052 h 590468"/>
              <a:gd name="connsiteX1" fmla="*/ 874538 w 12189619"/>
              <a:gd name="connsiteY1" fmla="*/ 242504 h 590468"/>
              <a:gd name="connsiteX2" fmla="*/ 688086 w 12189619"/>
              <a:gd name="connsiteY2" fmla="*/ 56052 h 590468"/>
              <a:gd name="connsiteX3" fmla="*/ 0 w 12189619"/>
              <a:gd name="connsiteY3" fmla="*/ 56846 h 590468"/>
              <a:gd name="connsiteX4" fmla="*/ 794 w 12189619"/>
              <a:gd name="connsiteY4" fmla="*/ 590468 h 590468"/>
              <a:gd name="connsiteX5" fmla="*/ 12189619 w 12189619"/>
              <a:gd name="connsiteY5" fmla="*/ 585706 h 590468"/>
              <a:gd name="connsiteX6" fmla="*/ 12186444 w 12189619"/>
              <a:gd name="connsiteY6" fmla="*/ 59227 h 590468"/>
              <a:gd name="connsiteX7" fmla="*/ 4975226 w 12189619"/>
              <a:gd name="connsiteY7" fmla="*/ 0 h 590468"/>
              <a:gd name="connsiteX8" fmla="*/ 1060990 w 12189619"/>
              <a:gd name="connsiteY8" fmla="*/ 56052 h 590468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7 w 12189619"/>
              <a:gd name="connsiteY7" fmla="*/ 14287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4975228 w 12189619"/>
              <a:gd name="connsiteY7" fmla="*/ 2564 h 534416"/>
              <a:gd name="connsiteX8" fmla="*/ 1060990 w 12189619"/>
              <a:gd name="connsiteY8" fmla="*/ 0 h 534416"/>
              <a:gd name="connsiteX0" fmla="*/ 1060990 w 12189619"/>
              <a:gd name="connsiteY0" fmla="*/ 0 h 534416"/>
              <a:gd name="connsiteX1" fmla="*/ 874538 w 12189619"/>
              <a:gd name="connsiteY1" fmla="*/ 186452 h 534416"/>
              <a:gd name="connsiteX2" fmla="*/ 688086 w 12189619"/>
              <a:gd name="connsiteY2" fmla="*/ 0 h 534416"/>
              <a:gd name="connsiteX3" fmla="*/ 0 w 12189619"/>
              <a:gd name="connsiteY3" fmla="*/ 794 h 534416"/>
              <a:gd name="connsiteX4" fmla="*/ 794 w 12189619"/>
              <a:gd name="connsiteY4" fmla="*/ 534416 h 534416"/>
              <a:gd name="connsiteX5" fmla="*/ 12189619 w 12189619"/>
              <a:gd name="connsiteY5" fmla="*/ 529654 h 534416"/>
              <a:gd name="connsiteX6" fmla="*/ 12186444 w 12189619"/>
              <a:gd name="connsiteY6" fmla="*/ 3175 h 534416"/>
              <a:gd name="connsiteX7" fmla="*/ 1060990 w 12189619"/>
              <a:gd name="connsiteY7" fmla="*/ 0 h 534416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34416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990 w 12189619"/>
              <a:gd name="connsiteY0" fmla="*/ 0 h 542354"/>
              <a:gd name="connsiteX1" fmla="*/ 874538 w 12189619"/>
              <a:gd name="connsiteY1" fmla="*/ 186452 h 542354"/>
              <a:gd name="connsiteX2" fmla="*/ 688086 w 12189619"/>
              <a:gd name="connsiteY2" fmla="*/ 0 h 542354"/>
              <a:gd name="connsiteX3" fmla="*/ 0 w 12189619"/>
              <a:gd name="connsiteY3" fmla="*/ 794 h 542354"/>
              <a:gd name="connsiteX4" fmla="*/ 794 w 12189619"/>
              <a:gd name="connsiteY4" fmla="*/ 540793 h 542354"/>
              <a:gd name="connsiteX5" fmla="*/ 12189619 w 12189619"/>
              <a:gd name="connsiteY5" fmla="*/ 542354 h 542354"/>
              <a:gd name="connsiteX6" fmla="*/ 12186444 w 12189619"/>
              <a:gd name="connsiteY6" fmla="*/ 3175 h 542354"/>
              <a:gd name="connsiteX7" fmla="*/ 1060990 w 12189619"/>
              <a:gd name="connsiteY7" fmla="*/ 0 h 542354"/>
              <a:gd name="connsiteX0" fmla="*/ 1060359 w 12188988"/>
              <a:gd name="connsiteY0" fmla="*/ 8772 h 551126"/>
              <a:gd name="connsiteX1" fmla="*/ 873907 w 12188988"/>
              <a:gd name="connsiteY1" fmla="*/ 195224 h 551126"/>
              <a:gd name="connsiteX2" fmla="*/ 687455 w 12188988"/>
              <a:gd name="connsiteY2" fmla="*/ 8772 h 551126"/>
              <a:gd name="connsiteX3" fmla="*/ 2543 w 12188988"/>
              <a:gd name="connsiteY3" fmla="*/ 0 h 551126"/>
              <a:gd name="connsiteX4" fmla="*/ 163 w 12188988"/>
              <a:gd name="connsiteY4" fmla="*/ 549565 h 551126"/>
              <a:gd name="connsiteX5" fmla="*/ 12188988 w 12188988"/>
              <a:gd name="connsiteY5" fmla="*/ 551126 h 551126"/>
              <a:gd name="connsiteX6" fmla="*/ 12185813 w 12188988"/>
              <a:gd name="connsiteY6" fmla="*/ 11947 h 551126"/>
              <a:gd name="connsiteX7" fmla="*/ 1060359 w 12188988"/>
              <a:gd name="connsiteY7" fmla="*/ 8772 h 551126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3969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47937"/>
              <a:gd name="connsiteX1" fmla="*/ 877713 w 12192794"/>
              <a:gd name="connsiteY1" fmla="*/ 192035 h 547937"/>
              <a:gd name="connsiteX2" fmla="*/ 691261 w 12192794"/>
              <a:gd name="connsiteY2" fmla="*/ 5583 h 547937"/>
              <a:gd name="connsiteX3" fmla="*/ 0 w 12192794"/>
              <a:gd name="connsiteY3" fmla="*/ 0 h 547937"/>
              <a:gd name="connsiteX4" fmla="*/ 795 w 12192794"/>
              <a:gd name="connsiteY4" fmla="*/ 546376 h 547937"/>
              <a:gd name="connsiteX5" fmla="*/ 12192794 w 12192794"/>
              <a:gd name="connsiteY5" fmla="*/ 547937 h 547937"/>
              <a:gd name="connsiteX6" fmla="*/ 12189619 w 12192794"/>
              <a:gd name="connsiteY6" fmla="*/ 8758 h 547937"/>
              <a:gd name="connsiteX7" fmla="*/ 1064165 w 12192794"/>
              <a:gd name="connsiteY7" fmla="*/ 5583 h 547937"/>
              <a:gd name="connsiteX0" fmla="*/ 1064165 w 12192794"/>
              <a:gd name="connsiteY0" fmla="*/ 5583 h 552754"/>
              <a:gd name="connsiteX1" fmla="*/ 877713 w 12192794"/>
              <a:gd name="connsiteY1" fmla="*/ 192035 h 552754"/>
              <a:gd name="connsiteX2" fmla="*/ 691261 w 12192794"/>
              <a:gd name="connsiteY2" fmla="*/ 5583 h 552754"/>
              <a:gd name="connsiteX3" fmla="*/ 0 w 12192794"/>
              <a:gd name="connsiteY3" fmla="*/ 0 h 552754"/>
              <a:gd name="connsiteX4" fmla="*/ 3969 w 12192794"/>
              <a:gd name="connsiteY4" fmla="*/ 552754 h 552754"/>
              <a:gd name="connsiteX5" fmla="*/ 12192794 w 12192794"/>
              <a:gd name="connsiteY5" fmla="*/ 547937 h 552754"/>
              <a:gd name="connsiteX6" fmla="*/ 12189619 w 12192794"/>
              <a:gd name="connsiteY6" fmla="*/ 8758 h 552754"/>
              <a:gd name="connsiteX7" fmla="*/ 1064165 w 12192794"/>
              <a:gd name="connsiteY7" fmla="*/ 5583 h 552754"/>
              <a:gd name="connsiteX0" fmla="*/ 1064165 w 12193404"/>
              <a:gd name="connsiteY0" fmla="*/ 5583 h 552754"/>
              <a:gd name="connsiteX1" fmla="*/ 877713 w 12193404"/>
              <a:gd name="connsiteY1" fmla="*/ 192035 h 552754"/>
              <a:gd name="connsiteX2" fmla="*/ 691261 w 12193404"/>
              <a:gd name="connsiteY2" fmla="*/ 5583 h 552754"/>
              <a:gd name="connsiteX3" fmla="*/ 0 w 12193404"/>
              <a:gd name="connsiteY3" fmla="*/ 0 h 552754"/>
              <a:gd name="connsiteX4" fmla="*/ 3969 w 12193404"/>
              <a:gd name="connsiteY4" fmla="*/ 552754 h 552754"/>
              <a:gd name="connsiteX5" fmla="*/ 12192794 w 12193404"/>
              <a:gd name="connsiteY5" fmla="*/ 547937 h 552754"/>
              <a:gd name="connsiteX6" fmla="*/ 12192793 w 12193404"/>
              <a:gd name="connsiteY6" fmla="*/ 8758 h 552754"/>
              <a:gd name="connsiteX7" fmla="*/ 1064165 w 12193404"/>
              <a:gd name="connsiteY7" fmla="*/ 5583 h 552754"/>
              <a:gd name="connsiteX0" fmla="*/ 1064165 w 12195968"/>
              <a:gd name="connsiteY0" fmla="*/ 5583 h 552754"/>
              <a:gd name="connsiteX1" fmla="*/ 877713 w 12195968"/>
              <a:gd name="connsiteY1" fmla="*/ 192035 h 552754"/>
              <a:gd name="connsiteX2" fmla="*/ 691261 w 12195968"/>
              <a:gd name="connsiteY2" fmla="*/ 5583 h 552754"/>
              <a:gd name="connsiteX3" fmla="*/ 0 w 12195968"/>
              <a:gd name="connsiteY3" fmla="*/ 0 h 552754"/>
              <a:gd name="connsiteX4" fmla="*/ 3969 w 12195968"/>
              <a:gd name="connsiteY4" fmla="*/ 552754 h 552754"/>
              <a:gd name="connsiteX5" fmla="*/ 12195968 w 12195968"/>
              <a:gd name="connsiteY5" fmla="*/ 547937 h 552754"/>
              <a:gd name="connsiteX6" fmla="*/ 12192793 w 12195968"/>
              <a:gd name="connsiteY6" fmla="*/ 8758 h 552754"/>
              <a:gd name="connsiteX7" fmla="*/ 1064165 w 12195968"/>
              <a:gd name="connsiteY7" fmla="*/ 5583 h 55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968" h="552754">
                <a:moveTo>
                  <a:pt x="1064165" y="5583"/>
                </a:moveTo>
                <a:cubicBezTo>
                  <a:pt x="961200" y="5583"/>
                  <a:pt x="877713" y="89070"/>
                  <a:pt x="877713" y="192035"/>
                </a:cubicBezTo>
                <a:cubicBezTo>
                  <a:pt x="877713" y="89070"/>
                  <a:pt x="794227" y="5583"/>
                  <a:pt x="691261" y="5583"/>
                </a:cubicBezTo>
                <a:lnTo>
                  <a:pt x="0" y="0"/>
                </a:lnTo>
                <a:cubicBezTo>
                  <a:pt x="1058" y="175493"/>
                  <a:pt x="2911" y="377261"/>
                  <a:pt x="3969" y="552754"/>
                </a:cubicBezTo>
                <a:lnTo>
                  <a:pt x="12195968" y="547937"/>
                </a:lnTo>
                <a:cubicBezTo>
                  <a:pt x="12193851" y="371386"/>
                  <a:pt x="12194910" y="185309"/>
                  <a:pt x="12192793" y="8758"/>
                </a:cubicBezTo>
                <a:lnTo>
                  <a:pt x="1064165" y="5583"/>
                </a:lnTo>
                <a:close/>
              </a:path>
            </a:pathLst>
          </a:custGeom>
          <a:solidFill>
            <a:srgbClr val="F1F1F1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25C898-42AE-478B-9489-DEBEAA83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4E8E0-39B3-4C87-ABC2-AF65A010A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713" y="1665287"/>
            <a:ext cx="10766425" cy="4535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68D6A-1A2D-4F5E-B166-E9AFD3AB7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387" y="6453088"/>
            <a:ext cx="2563811" cy="21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7E3E0-36A7-42E9-B35D-35EAE9994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3088"/>
            <a:ext cx="874712" cy="21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4D67351-BC5A-44E5-A0D8-76BFC2E496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MSIPCMContentMarking" descr="{&quot;HashCode&quot;:-35039338,&quot;Placement&quot;:&quot;Footer&quot;,&quot;Top&quot;:521.6203,&quot;Left&quot;:409.612671,&quot;SlideWidth&quot;:960,&quot;SlideHeight&quot;:540}">
            <a:extLst>
              <a:ext uri="{FF2B5EF4-FFF2-40B4-BE49-F238E27FC236}">
                <a16:creationId xmlns:a16="http://schemas.microsoft.com/office/drawing/2014/main" id="{B3A9842C-CEA6-42D0-87D1-E47C80C4B70E}"/>
              </a:ext>
            </a:extLst>
          </p:cNvPr>
          <p:cNvSpPr txBox="1"/>
          <p:nvPr userDrawn="1"/>
        </p:nvSpPr>
        <p:spPr>
          <a:xfrm>
            <a:off x="5202081" y="6624578"/>
            <a:ext cx="1787839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Classification: Restricted (V2)</a:t>
            </a:r>
          </a:p>
        </p:txBody>
      </p:sp>
    </p:spTree>
    <p:extLst>
      <p:ext uri="{BB962C8B-B14F-4D97-AF65-F5344CB8AC3E}">
        <p14:creationId xmlns:p14="http://schemas.microsoft.com/office/powerpoint/2010/main" val="25023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673" r:id="rId2"/>
    <p:sldLayoutId id="2147483773" r:id="rId3"/>
    <p:sldLayoutId id="2147483774" r:id="rId4"/>
    <p:sldLayoutId id="2147483775" r:id="rId5"/>
    <p:sldLayoutId id="2147483662" r:id="rId6"/>
    <p:sldLayoutId id="2147483776" r:id="rId7"/>
    <p:sldLayoutId id="2147483669" r:id="rId8"/>
    <p:sldLayoutId id="2147483671" r:id="rId9"/>
    <p:sldLayoutId id="2147483667" r:id="rId10"/>
    <p:sldLayoutId id="2147483668" r:id="rId11"/>
    <p:sldLayoutId id="2147483672" r:id="rId12"/>
    <p:sldLayoutId id="2147483674" r:id="rId13"/>
    <p:sldLayoutId id="2147483676" r:id="rId14"/>
    <p:sldLayoutId id="2147483777" r:id="rId15"/>
    <p:sldLayoutId id="2147483678" r:id="rId16"/>
    <p:sldLayoutId id="2147483778" r:id="rId17"/>
    <p:sldLayoutId id="2147483680" r:id="rId18"/>
    <p:sldLayoutId id="2147483681" r:id="rId19"/>
    <p:sldLayoutId id="2147483779" r:id="rId20"/>
    <p:sldLayoutId id="2147483683" r:id="rId21"/>
    <p:sldLayoutId id="2147483684" r:id="rId22"/>
    <p:sldLayoutId id="2147483685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3" r:id="rId37"/>
    <p:sldLayoutId id="2147483765" r:id="rId38"/>
    <p:sldLayoutId id="2147483766" r:id="rId39"/>
    <p:sldLayoutId id="2147483768" r:id="rId40"/>
    <p:sldLayoutId id="2147483769" r:id="rId41"/>
    <p:sldLayoutId id="2147483770" r:id="rId42"/>
    <p:sldLayoutId id="2147483771" r:id="rId43"/>
    <p:sldLayoutId id="2147483725" r:id="rId44"/>
    <p:sldLayoutId id="2147483649" r:id="rId45"/>
    <p:sldLayoutId id="2147483650" r:id="rId46"/>
    <p:sldLayoutId id="2147483692" r:id="rId47"/>
    <p:sldLayoutId id="2147483693" r:id="rId48"/>
    <p:sldLayoutId id="2147483663" r:id="rId49"/>
    <p:sldLayoutId id="2147483677" r:id="rId50"/>
    <p:sldLayoutId id="2147483679" r:id="rId51"/>
    <p:sldLayoutId id="2147483682" r:id="rId52"/>
    <p:sldLayoutId id="2147483686" r:id="rId53"/>
    <p:sldLayoutId id="2147483687" r:id="rId54"/>
    <p:sldLayoutId id="2147483688" r:id="rId55"/>
    <p:sldLayoutId id="2147483689" r:id="rId56"/>
    <p:sldLayoutId id="2147483690" r:id="rId57"/>
    <p:sldLayoutId id="2147483691" r:id="rId58"/>
    <p:sldLayoutId id="2147483694" r:id="rId59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140000"/>
        </a:lnSpc>
        <a:spcBef>
          <a:spcPts val="1800"/>
        </a:spcBef>
        <a:spcAft>
          <a:spcPts val="0"/>
        </a:spcAft>
        <a:buClr>
          <a:srgbClr val="7AB51D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76000" indent="-288000" algn="l" defTabSz="914400" rtl="0" eaLnBrk="1" latinLnBrk="0" hangingPunct="1">
        <a:lnSpc>
          <a:spcPct val="14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64000" indent="-288000" algn="l" defTabSz="914400" rtl="0" eaLnBrk="1" latinLnBrk="0" hangingPunct="1">
        <a:lnSpc>
          <a:spcPct val="14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152000" indent="-288000" algn="l" defTabSz="914400" rtl="0" eaLnBrk="1" latinLnBrk="0" hangingPunct="1">
        <a:lnSpc>
          <a:spcPct val="14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440000" indent="-288000" algn="l" defTabSz="914400" rtl="0" eaLnBrk="1" latinLnBrk="0" hangingPunct="1">
        <a:lnSpc>
          <a:spcPct val="14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3906">
          <p15:clr>
            <a:srgbClr val="F26B43"/>
          </p15:clr>
        </p15:guide>
        <p15:guide id="3" pos="551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953">
          <p15:clr>
            <a:srgbClr val="F26B43"/>
          </p15:clr>
        </p15:guide>
        <p15:guide id="8" orient="horz" pos="4201">
          <p15:clr>
            <a:srgbClr val="F26B43"/>
          </p15:clr>
        </p15:guide>
        <p15:guide id="9" orient="horz" pos="890">
          <p15:clr>
            <a:srgbClr val="F26B43"/>
          </p15:clr>
        </p15:guide>
        <p15:guide id="10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4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gif"/><Relationship Id="rId1" Type="http://schemas.openxmlformats.org/officeDocument/2006/relationships/slideLayout" Target="../slideLayouts/slideLayout4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components/categories" TargetMode="External"/><Relationship Id="rId2" Type="http://schemas.openxmlformats.org/officeDocument/2006/relationships/hyperlink" Target="https://material.angular.io/guide/getting-started" TargetMode="External"/><Relationship Id="rId1" Type="http://schemas.openxmlformats.org/officeDocument/2006/relationships/slideLayout" Target="../slideLayouts/slideLayout4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craft.tv/courses/angular/dependency-injection-and-providers/ngmodule-providers-vs-component-providers-vs-component-viewproviders/" TargetMode="External"/><Relationship Id="rId2" Type="http://schemas.openxmlformats.org/officeDocument/2006/relationships/hyperlink" Target="https://angular.io/docs" TargetMode="External"/><Relationship Id="rId1" Type="http://schemas.openxmlformats.org/officeDocument/2006/relationships/slideLayout" Target="../slideLayouts/slideLayout4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sv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odepen.io/Andreea-Sologon/pen/xxapZVm" TargetMode="External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xboxfroggy.com/" TargetMode="External"/><Relationship Id="rId2" Type="http://schemas.openxmlformats.org/officeDocument/2006/relationships/hyperlink" Target="https://flukeout.github.io/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4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ContentChildre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ContentChildre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ViewChildre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53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4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5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896E52F-F4AC-D88B-5868-70453C3F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1</a:t>
            </a:fld>
            <a:endParaRPr lang="nl-NL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401976F-04FF-4872-9A58-FEFA8A06DC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18404" y="6492688"/>
            <a:ext cx="975600" cy="176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6CB1FC-4D30-D378-2713-CBEC0ACE02C7}"/>
              </a:ext>
            </a:extLst>
          </p:cNvPr>
          <p:cNvSpPr txBox="1">
            <a:spLocks/>
          </p:cNvSpPr>
          <p:nvPr/>
        </p:nvSpPr>
        <p:spPr>
          <a:xfrm>
            <a:off x="0" y="1250109"/>
            <a:ext cx="7305773" cy="2382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8800" b="1">
                <a:solidFill>
                  <a:schemeClr val="bg1"/>
                </a:solidFill>
                <a:ea typeface="Open Sans"/>
                <a:cs typeface="Open Sans"/>
              </a:rPr>
              <a:t>Front – End</a:t>
            </a:r>
          </a:p>
          <a:p>
            <a:pPr algn="ctr"/>
            <a:r>
              <a:rPr lang="en" sz="5200" b="1">
                <a:solidFill>
                  <a:schemeClr val="bg1"/>
                </a:solidFill>
                <a:ea typeface="Open Sans"/>
                <a:cs typeface="Open Sans"/>
              </a:rPr>
              <a:t>@centricexpress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DD20F-C37C-0462-42CA-7A70168CC642}"/>
              </a:ext>
            </a:extLst>
          </p:cNvPr>
          <p:cNvSpPr txBox="1"/>
          <p:nvPr/>
        </p:nvSpPr>
        <p:spPr>
          <a:xfrm>
            <a:off x="362932" y="5846356"/>
            <a:ext cx="328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>
                <a:solidFill>
                  <a:schemeClr val="bg1"/>
                </a:solidFill>
              </a:rPr>
              <a:t>25 March 2023</a:t>
            </a:r>
            <a:endParaRPr lang="en-US" b="1">
              <a:solidFill>
                <a:schemeClr val="bg1"/>
              </a:solidFill>
            </a:endParaRPr>
          </a:p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4D778A9-6832-C930-129B-1A15D3C1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4708" y="2617974"/>
            <a:ext cx="5425976" cy="3551548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14D09FC-28FB-CAAE-4D0E-D6026FB2256D}"/>
              </a:ext>
            </a:extLst>
          </p:cNvPr>
          <p:cNvSpPr/>
          <p:nvPr/>
        </p:nvSpPr>
        <p:spPr>
          <a:xfrm>
            <a:off x="1323095" y="4714622"/>
            <a:ext cx="884396" cy="827196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F919866-A6EC-A87F-736F-8414AF063DD2}"/>
              </a:ext>
            </a:extLst>
          </p:cNvPr>
          <p:cNvSpPr/>
          <p:nvPr/>
        </p:nvSpPr>
        <p:spPr>
          <a:xfrm>
            <a:off x="367131" y="4714622"/>
            <a:ext cx="884396" cy="827196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204F452-4A3F-2561-E20A-03A429A49BEE}"/>
              </a:ext>
            </a:extLst>
          </p:cNvPr>
          <p:cNvSpPr/>
          <p:nvPr/>
        </p:nvSpPr>
        <p:spPr>
          <a:xfrm>
            <a:off x="2279059" y="4714622"/>
            <a:ext cx="884396" cy="827196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B23D622-FAD1-1351-0C5A-9B6479F07EFB}"/>
              </a:ext>
            </a:extLst>
          </p:cNvPr>
          <p:cNvSpPr/>
          <p:nvPr/>
        </p:nvSpPr>
        <p:spPr>
          <a:xfrm>
            <a:off x="3235023" y="4714622"/>
            <a:ext cx="884396" cy="827196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4B2AB-1365-453B-81DD-79925F2AE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323542"/>
            <a:ext cx="5221286" cy="4535488"/>
          </a:xfrm>
        </p:spPr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HTML 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Basic JavaScript 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to Angular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Create and explain project structure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Present routing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What is a component?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Data binding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575945" lvl="1" indent="-287655"/>
            <a:endParaRPr lang="en-US" sz="1800">
              <a:ea typeface="Open Sans"/>
              <a:cs typeface="Open Sa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6E77A2-DA95-4E7C-A273-37D24C610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8DC5E-EE97-4629-99A8-8F357A632C5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10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31686-4935-499D-9E22-70359F39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Agenda for today </a:t>
            </a:r>
            <a:endParaRPr lang="en-US" b="1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6367DD-37AF-F6FD-1E6A-41F5D6E6425B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925" y="3429000"/>
            <a:ext cx="5221288" cy="2884315"/>
          </a:xfrm>
        </p:spPr>
      </p:pic>
    </p:spTree>
    <p:extLst>
      <p:ext uri="{BB962C8B-B14F-4D97-AF65-F5344CB8AC3E}">
        <p14:creationId xmlns:p14="http://schemas.microsoft.com/office/powerpoint/2010/main" val="22983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100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D6F934-9871-E741-566F-29439A15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5812413" cy="4535488"/>
          </a:xfrm>
        </p:spPr>
        <p:txBody>
          <a:bodyPr/>
          <a:lstStyle/>
          <a:p>
            <a:r>
              <a:rPr lang="en-US"/>
              <a:t>Add a </a:t>
            </a:r>
            <a:r>
              <a:rPr lang="en-US" b="1"/>
              <a:t>min length validator </a:t>
            </a:r>
            <a:r>
              <a:rPr lang="en-US"/>
              <a:t>for password input from </a:t>
            </a:r>
            <a:r>
              <a:rPr lang="en-US" b="1"/>
              <a:t>Login</a:t>
            </a:r>
            <a:r>
              <a:rPr lang="en-US"/>
              <a:t> component and add a suggestive error message.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730455-F8B8-F094-966C-9050E197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8067" y="3763120"/>
            <a:ext cx="5978317" cy="2563812"/>
          </a:xfrm>
          <a:prstGeom prst="rect">
            <a:avLst/>
          </a:prstGeom>
        </p:spPr>
      </p:pic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3534827-33C7-CDE9-1C3A-3B3B8F369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43" y="952069"/>
            <a:ext cx="2645295" cy="26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101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D6F934-9871-E741-566F-29439A15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9790824" cy="4535488"/>
          </a:xfrm>
        </p:spPr>
        <p:txBody>
          <a:bodyPr/>
          <a:lstStyle/>
          <a:p>
            <a:pPr>
              <a:buClr>
                <a:srgbClr val="017565"/>
              </a:buClr>
            </a:pPr>
            <a:r>
              <a:rPr lang="en-US" b="1"/>
              <a:t>Lifecycle hooks</a:t>
            </a:r>
          </a:p>
          <a:p>
            <a:pPr>
              <a:buClr>
                <a:srgbClr val="017565"/>
              </a:buClr>
            </a:pPr>
            <a:r>
              <a:rPr lang="en-US" b="1"/>
              <a:t>Forms</a:t>
            </a:r>
          </a:p>
          <a:p>
            <a:pPr lvl="1">
              <a:buClr>
                <a:srgbClr val="017565"/>
              </a:buClr>
            </a:pPr>
            <a:r>
              <a:rPr lang="en-US" err="1"/>
              <a:t>ngModel</a:t>
            </a:r>
            <a:r>
              <a:rPr lang="en-US"/>
              <a:t> directive</a:t>
            </a:r>
          </a:p>
          <a:p>
            <a:pPr lvl="1">
              <a:buClr>
                <a:srgbClr val="017565"/>
              </a:buClr>
            </a:pPr>
            <a:r>
              <a:rPr lang="en-US"/>
              <a:t>Reactive forms</a:t>
            </a:r>
          </a:p>
          <a:p>
            <a:pPr>
              <a:buClr>
                <a:srgbClr val="017565"/>
              </a:buClr>
            </a:pPr>
            <a:r>
              <a:rPr lang="en-US" b="1"/>
              <a:t>Validation</a:t>
            </a:r>
          </a:p>
          <a:p>
            <a:pPr lvl="1">
              <a:buClr>
                <a:srgbClr val="017565"/>
              </a:buClr>
            </a:pPr>
            <a:r>
              <a:rPr lang="en-US" err="1"/>
              <a:t>ngModel</a:t>
            </a:r>
            <a:r>
              <a:rPr lang="en-US"/>
              <a:t> directive: HTML attributes</a:t>
            </a:r>
          </a:p>
          <a:p>
            <a:pPr lvl="1">
              <a:buClr>
                <a:srgbClr val="017565"/>
              </a:buClr>
            </a:pPr>
            <a:r>
              <a:rPr lang="en-US"/>
              <a:t>Reactive forms: Validators</a:t>
            </a:r>
          </a:p>
        </p:txBody>
      </p:sp>
    </p:spTree>
    <p:extLst>
      <p:ext uri="{BB962C8B-B14F-4D97-AF65-F5344CB8AC3E}">
        <p14:creationId xmlns:p14="http://schemas.microsoft.com/office/powerpoint/2010/main" val="275682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EE6C-7891-4CAB-8313-737190C7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Break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00021722-22B2-4D05-24F0-DD4D0FB98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6585" y="1665287"/>
            <a:ext cx="5202680" cy="453548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DB623-5F38-4D79-B3C8-B0B65F4E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88"/>
            <a:ext cx="874712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102</a:t>
            </a:fld>
            <a:endParaRPr lang="nl-NL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5EB339-1357-E400-0FAD-CABBCFCE62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0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1629BCF-8120-42ED-AA71-E5C8E7DA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17565"/>
                </a:solidFill>
                <a:ea typeface="+mj-lt"/>
                <a:cs typeface="+mj-lt"/>
              </a:rPr>
              <a:t>Services in Angular </a:t>
            </a:r>
            <a:endParaRPr lang="en-US" b="1">
              <a:solidFill>
                <a:srgbClr val="017565"/>
              </a:solidFill>
              <a:ea typeface="+mj-lt"/>
              <a:cs typeface="+mj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37321F-F538-4DA3-919F-8E7FC3490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2" y="1412875"/>
            <a:ext cx="10766425" cy="4535488"/>
          </a:xfrm>
        </p:spPr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 sz="2400" i="1">
                <a:ea typeface="+mn-lt"/>
                <a:cs typeface="+mn-lt"/>
              </a:rPr>
              <a:t>ng generate service service-name</a:t>
            </a:r>
            <a:endParaRPr lang="en-US" sz="2400" i="1">
              <a:cs typeface="Arial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2400">
                <a:ea typeface="+mn-lt"/>
                <a:cs typeface="+mn-lt"/>
              </a:rPr>
              <a:t>A service is a class with a well-defined purpose.</a:t>
            </a:r>
          </a:p>
          <a:p>
            <a:pPr marL="287655" indent="-287655"/>
            <a:endParaRPr lang="en-US" sz="2400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28EBF-8ABD-45BE-AB5E-1D3C67CF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103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411616-3AC4-4D17-8396-BF46B1A42E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0E3DC1E-4996-4B47-B802-15C8DCAF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710458"/>
            <a:ext cx="9305925" cy="30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4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43C-C0FA-4BBA-B324-5E758C0B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  <a:cs typeface="Arial"/>
              </a:rPr>
              <a:t>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D3CB-A0F9-417C-9589-D9989CC0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63" y="1065212"/>
            <a:ext cx="10766425" cy="4535488"/>
          </a:xfrm>
        </p:spPr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 sz="2000">
                <a:ea typeface="+mn-lt"/>
                <a:cs typeface="+mn-lt"/>
              </a:rPr>
              <a:t>A coding pattern in which a class receives the dependencies/instances of other objects it needs from an external source rather than creating them itself</a:t>
            </a:r>
          </a:p>
          <a:p>
            <a:pPr marL="287655" indent="-287655">
              <a:buClr>
                <a:srgbClr val="017565"/>
              </a:buClr>
            </a:pPr>
            <a:r>
              <a:rPr lang="en-US" sz="2000">
                <a:ea typeface="+mn-lt"/>
                <a:cs typeface="+mn-lt"/>
              </a:rPr>
              <a:t>@Injectable()</a:t>
            </a:r>
          </a:p>
          <a:p>
            <a:pPr marL="575945" lvl="1" indent="-287655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services are declared with @Injectable() decorator to mark DI</a:t>
            </a:r>
            <a:endParaRPr lang="en-US" sz="1600">
              <a:cs typeface="Arial" panose="020B0604020202020204"/>
            </a:endParaRPr>
          </a:p>
          <a:p>
            <a:pPr marL="287655" indent="-287655"/>
            <a:endParaRPr lang="en-US" sz="2000">
              <a:cs typeface="Arial"/>
            </a:endParaRPr>
          </a:p>
          <a:p>
            <a:pPr marL="287655" indent="-287655"/>
            <a:endParaRPr lang="en-US" sz="2000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03C8-FD6C-4223-8C1B-F7CB3DEE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104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319E31-FE73-4CF4-BFE7-F17CF93375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66C0D45-A849-4F06-BE9E-8BB824287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2952750"/>
            <a:ext cx="67818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0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334F-BC3A-4CAF-B529-E09447B5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  <a:ea typeface="+mj-lt"/>
                <a:cs typeface="+mj-lt"/>
              </a:rPr>
              <a:t>Root injector vs Component Injector</a:t>
            </a:r>
            <a:endParaRPr lang="en-US" b="1">
              <a:solidFill>
                <a:srgbClr val="017565"/>
              </a:solidFill>
              <a:cs typeface="Arial" panose="020B0604020202020204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2C475A4-8270-4FEE-919C-38E68BFEC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109576"/>
              </p:ext>
            </p:extLst>
          </p:nvPr>
        </p:nvGraphicFramePr>
        <p:xfrm>
          <a:off x="874713" y="1665288"/>
          <a:ext cx="10766424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3212">
                  <a:extLst>
                    <a:ext uri="{9D8B030D-6E8A-4147-A177-3AD203B41FA5}">
                      <a16:colId xmlns:a16="http://schemas.microsoft.com/office/drawing/2014/main" val="3318151930"/>
                    </a:ext>
                  </a:extLst>
                </a:gridCol>
                <a:gridCol w="5383212">
                  <a:extLst>
                    <a:ext uri="{9D8B030D-6E8A-4147-A177-3AD203B41FA5}">
                      <a16:colId xmlns:a16="http://schemas.microsoft.com/office/drawing/2014/main" val="100046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Root injector</a:t>
                      </a:r>
                    </a:p>
                  </a:txBody>
                  <a:tcPr>
                    <a:solidFill>
                      <a:srgbClr val="0175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Component injector</a:t>
                      </a:r>
                    </a:p>
                  </a:txBody>
                  <a:tcPr>
                    <a:solidFill>
                      <a:srgbClr val="0175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09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+mj-lt"/>
                        </a:rPr>
                        <a:t>Recommended for most scenarios</a:t>
                      </a:r>
                      <a:endParaRPr lang="en-US">
                        <a:latin typeface="+mj-lt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+mj-lt"/>
                        </a:rPr>
                        <a:t>The service is available throughout the application</a:t>
                      </a:r>
                      <a:endParaRPr lang="en-US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+mj-lt"/>
                        </a:rPr>
                        <a:t>The service is available only to that component and its child (nested) components</a:t>
                      </a:r>
                      <a:endParaRPr lang="en-US">
                        <a:latin typeface="+mj-lt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+mj-lt"/>
                        </a:rPr>
                        <a:t>Isolates a service used by only one component and its children</a:t>
                      </a:r>
                      <a:endParaRPr lang="en-US">
                        <a:latin typeface="+mj-lt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+mj-lt"/>
                        </a:rPr>
                        <a:t>Provides multiple instances of the service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253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80627-42C0-4B29-BDDB-59C88541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105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0463B6-0A1F-4FFF-B224-7412398BF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7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3AAAA-5F25-490F-B11C-3111AFEA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106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B8E0B6-1CDC-4E0C-B209-88425A7067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39D23FC-91EC-AA96-AF47-E6E9FBE67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493" y="1885002"/>
            <a:ext cx="4562475" cy="2076450"/>
          </a:xfrm>
        </p:spPr>
      </p:pic>
    </p:spTree>
    <p:extLst>
      <p:ext uri="{BB962C8B-B14F-4D97-AF65-F5344CB8AC3E}">
        <p14:creationId xmlns:p14="http://schemas.microsoft.com/office/powerpoint/2010/main" val="361963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70A3-F3C3-4DF0-B131-83D91269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  <a:cs typeface="Arial"/>
              </a:rPr>
              <a:t>HTTP Requests</a:t>
            </a:r>
            <a:endParaRPr lang="en-US" b="1">
              <a:solidFill>
                <a:srgbClr val="01756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A58C-EE85-40B0-922D-2378D72CE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Most front-end applications communicate with backend services over the HTTP protocol</a:t>
            </a:r>
          </a:p>
          <a:p>
            <a:pPr marL="575945" lvl="1" indent="-287655"/>
            <a:r>
              <a:rPr lang="en-US" err="1">
                <a:ea typeface="+mn-lt"/>
                <a:cs typeface="+mn-lt"/>
              </a:rPr>
              <a:t>XMLHttpRequest</a:t>
            </a:r>
            <a:endParaRPr lang="en-US">
              <a:ea typeface="+mn-lt"/>
              <a:cs typeface="+mn-lt"/>
            </a:endParaRPr>
          </a:p>
          <a:p>
            <a:pPr marL="575945" lvl="1" indent="-287655"/>
            <a:r>
              <a:rPr lang="en-US">
                <a:ea typeface="+mn-lt"/>
                <a:cs typeface="+mn-lt"/>
              </a:rPr>
              <a:t>fetch()</a:t>
            </a:r>
          </a:p>
          <a:p>
            <a:pPr marL="575945" lvl="1" indent="-287655"/>
            <a:r>
              <a:rPr lang="en-US" sz="2800" err="1">
                <a:solidFill>
                  <a:srgbClr val="FF0000"/>
                </a:solidFill>
                <a:cs typeface="Arial" panose="020B0604020202020204"/>
              </a:rPr>
              <a:t>HttpClient</a:t>
            </a:r>
            <a:endParaRPr lang="en-US" sz="280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FF326-5C43-4EFC-A0F9-F3B4543A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107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F30D3F-9823-4C46-9146-C34B2457EA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2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43C-C0FA-4BBA-B324-5E758C0B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HTTP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D3CB-A0F9-417C-9589-D9989CC0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/>
              <a:t>Ensure the communication with back-end via HTTP protocol.</a:t>
            </a:r>
          </a:p>
          <a:p>
            <a:pPr marL="287655" indent="-287655">
              <a:buClr>
                <a:srgbClr val="017565"/>
              </a:buClr>
            </a:pPr>
            <a:r>
              <a:rPr lang="en-US"/>
              <a:t>The advantages of using HTTP client are: </a:t>
            </a:r>
            <a:endParaRPr lang="en-US">
              <a:solidFill>
                <a:srgbClr val="595959"/>
              </a:solidFill>
            </a:endParaRPr>
          </a:p>
          <a:p>
            <a:pPr marL="575945" lvl="1" indent="-287655"/>
            <a:r>
              <a:rPr lang="en-US" i="1">
                <a:solidFill>
                  <a:srgbClr val="017565"/>
                </a:solidFill>
              </a:rPr>
              <a:t>the ability to request typed objects, </a:t>
            </a:r>
            <a:endParaRPr lang="en-US">
              <a:solidFill>
                <a:srgbClr val="017565"/>
              </a:solidFill>
              <a:cs typeface="Arial"/>
            </a:endParaRPr>
          </a:p>
          <a:p>
            <a:pPr marL="575945" lvl="1" indent="-287655"/>
            <a:r>
              <a:rPr lang="en-US" i="1">
                <a:solidFill>
                  <a:srgbClr val="017565"/>
                </a:solidFill>
              </a:rPr>
              <a:t>error handling, </a:t>
            </a:r>
          </a:p>
          <a:p>
            <a:pPr marL="575945" lvl="1" indent="-287655"/>
            <a:r>
              <a:rPr lang="en-US" i="1">
                <a:solidFill>
                  <a:srgbClr val="017565"/>
                </a:solidFill>
              </a:rPr>
              <a:t>response and request interception.</a:t>
            </a:r>
            <a:endParaRPr lang="en-US">
              <a:solidFill>
                <a:srgbClr val="017565"/>
              </a:solidFill>
              <a:cs typeface="Arial"/>
            </a:endParaRPr>
          </a:p>
          <a:p>
            <a:pPr marL="287655" indent="-287655">
              <a:buClr>
                <a:srgbClr val="017565"/>
              </a:buClr>
            </a:pPr>
            <a:r>
              <a:rPr lang="en-US"/>
              <a:t>Import</a:t>
            </a:r>
            <a:r>
              <a:rPr lang="en-US">
                <a:solidFill>
                  <a:srgbClr val="009036"/>
                </a:solidFill>
              </a:rPr>
              <a:t> </a:t>
            </a:r>
            <a:r>
              <a:rPr lang="en-US" i="1" err="1">
                <a:solidFill>
                  <a:srgbClr val="017565"/>
                </a:solidFill>
              </a:rPr>
              <a:t>HttpClientModule</a:t>
            </a:r>
            <a:r>
              <a:rPr lang="en-US" i="1">
                <a:solidFill>
                  <a:srgbClr val="009036"/>
                </a:solidFill>
              </a:rPr>
              <a:t> </a:t>
            </a:r>
            <a:r>
              <a:rPr lang="en-US"/>
              <a:t>in the app module.</a:t>
            </a:r>
            <a:endParaRPr lang="en-US">
              <a:cs typeface="Arial"/>
            </a:endParaRPr>
          </a:p>
          <a:p>
            <a:pPr marL="287655" indent="-287655">
              <a:buClr>
                <a:srgbClr val="017565"/>
              </a:buClr>
            </a:pPr>
            <a:r>
              <a:rPr lang="en-US"/>
              <a:t>Inject where is needed via DI in the service.</a:t>
            </a:r>
            <a:endParaRPr lang="en-US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03C8-FD6C-4223-8C1B-F7CB3DEE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108</a:t>
            </a:fld>
            <a:endParaRPr lang="nl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06F433-AD2C-4996-A9E2-1200CBCEB4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8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43C-C0FA-4BBA-B324-5E758C0B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017565"/>
                </a:solidFill>
                <a:cs typeface="Arial"/>
              </a:rPr>
              <a:t>RxJs</a:t>
            </a:r>
            <a:r>
              <a:rPr lang="en-US">
                <a:solidFill>
                  <a:srgbClr val="017565"/>
                </a:solidFill>
                <a:cs typeface="Arial"/>
              </a:rPr>
              <a:t> - </a:t>
            </a:r>
            <a:r>
              <a:rPr lang="en-US">
                <a:solidFill>
                  <a:srgbClr val="017565"/>
                </a:solidFill>
                <a:ea typeface="+mj-lt"/>
                <a:cs typeface="+mj-lt"/>
              </a:rPr>
              <a:t>Reactive Extensions Library for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D3CB-A0F9-417C-9589-D9989CC0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 b="1" i="1" err="1">
                <a:ea typeface="+mn-lt"/>
                <a:cs typeface="+mn-lt"/>
              </a:rPr>
              <a:t>RxJS</a:t>
            </a:r>
            <a:r>
              <a:rPr lang="en-US" b="1" i="1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is a library for reactive programming using Observables, to make it easier to compose asynchronous or callback-based code.</a:t>
            </a:r>
          </a:p>
          <a:p>
            <a:pPr marL="287655" indent="-287655">
              <a:buClr>
                <a:srgbClr val="017565"/>
              </a:buClr>
            </a:pPr>
            <a:r>
              <a:rPr lang="en-US" i="1">
                <a:ea typeface="+mn-lt"/>
                <a:cs typeface="+mn-lt"/>
              </a:rPr>
              <a:t>Reactive programming is a declarative programming paradigm concerned with data streams and the propagation of change.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03C8-FD6C-4223-8C1B-F7CB3DEE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109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2CD9F-09F5-48B2-AC55-9D6C6B7A40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0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4B2AB-1365-453B-81DD-79925F2AE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161256"/>
            <a:ext cx="5221286" cy="4535488"/>
          </a:xfrm>
        </p:spPr>
        <p:txBody>
          <a:bodyPr/>
          <a:lstStyle/>
          <a:p>
            <a:pPr marL="287655" indent="-287655">
              <a:lnSpc>
                <a:spcPct val="150000"/>
              </a:lnSpc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Lifecycle hooks</a:t>
            </a:r>
          </a:p>
          <a:p>
            <a:pPr marL="287655" indent="-287655">
              <a:lnSpc>
                <a:spcPct val="150000"/>
              </a:lnSpc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Working with forms </a:t>
            </a:r>
          </a:p>
          <a:p>
            <a:pPr marL="287655" indent="-287655">
              <a:lnSpc>
                <a:spcPct val="150000"/>
              </a:lnSpc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Validate forms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287655" indent="-287655">
              <a:lnSpc>
                <a:spcPct val="150000"/>
              </a:lnSpc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Angular Services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7655" indent="-287655">
              <a:lnSpc>
                <a:spcPct val="150000"/>
              </a:lnSpc>
              <a:buClr>
                <a:srgbClr val="017565"/>
              </a:buClr>
            </a:pPr>
            <a:r>
              <a:rPr lang="en-US" sz="1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HttpClient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287655" indent="-287655">
              <a:lnSpc>
                <a:spcPct val="150000"/>
              </a:lnSpc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Working with </a:t>
            </a:r>
            <a:r>
              <a:rPr lang="en-US" sz="1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RxJs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287655" indent="-287655">
              <a:lnSpc>
                <a:spcPct val="150000"/>
              </a:lnSpc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Angular Material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287655" indent="-287655">
              <a:lnSpc>
                <a:spcPct val="150000"/>
              </a:lnSpc>
              <a:buClr>
                <a:srgbClr val="017565"/>
              </a:buClr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Q &amp; A / Feedback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ea typeface="Open Sans"/>
              <a:cs typeface="Open Sans"/>
            </a:endParaRPr>
          </a:p>
          <a:p>
            <a:pPr marL="575945" lvl="1" indent="-287655"/>
            <a:endParaRPr lang="en-US" sz="1800">
              <a:ea typeface="Open Sans"/>
              <a:cs typeface="Open Sa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6E77A2-DA95-4E7C-A273-37D24C610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8DC5E-EE97-4629-99A8-8F357A632C5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11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31686-4935-499D-9E22-70359F39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Agenda for today </a:t>
            </a:r>
            <a:endParaRPr lang="en-US" b="1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6367DD-37AF-F6FD-1E6A-41F5D6E6425B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925" y="3429000"/>
            <a:ext cx="5221288" cy="2884315"/>
          </a:xfrm>
        </p:spPr>
      </p:pic>
    </p:spTree>
    <p:extLst>
      <p:ext uri="{BB962C8B-B14F-4D97-AF65-F5344CB8AC3E}">
        <p14:creationId xmlns:p14="http://schemas.microsoft.com/office/powerpoint/2010/main" val="225491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43C-C0FA-4BBA-B324-5E758C0B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Observables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D3CB-A0F9-417C-9589-D9989CC0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lnSpc>
                <a:spcPct val="100000"/>
              </a:lnSpc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Provides a stream of data ( 0 or more values of any type)</a:t>
            </a:r>
            <a:endParaRPr lang="en-US">
              <a:cs typeface="Arial"/>
            </a:endParaRPr>
          </a:p>
          <a:p>
            <a:pPr marL="287655" indent="-287655">
              <a:lnSpc>
                <a:spcPct val="100000"/>
              </a:lnSpc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Pushed over any amount of time (can end, but not necessarily)</a:t>
            </a:r>
            <a:endParaRPr lang="en-US">
              <a:cs typeface="Arial"/>
            </a:endParaRPr>
          </a:p>
          <a:p>
            <a:pPr marL="287655" indent="-287655">
              <a:lnSpc>
                <a:spcPct val="100000"/>
              </a:lnSpc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Cancelable ( can be stopped from emitting a value - unsubscribed)</a:t>
            </a:r>
            <a:endParaRPr lang="en-US">
              <a:cs typeface="Arial"/>
            </a:endParaRPr>
          </a:p>
          <a:p>
            <a:pPr marL="287655" indent="-287655">
              <a:lnSpc>
                <a:spcPct val="100000"/>
              </a:lnSpc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Lazy - won't emit values until we subscribe to them</a:t>
            </a:r>
            <a:endParaRPr lang="en-US">
              <a:cs typeface="Arial"/>
            </a:endParaRPr>
          </a:p>
          <a:p>
            <a:pPr marL="287655" indent="-287655">
              <a:lnSpc>
                <a:spcPct val="100000"/>
              </a:lnSpc>
            </a:pPr>
            <a:endParaRPr lang="en-US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03C8-FD6C-4223-8C1B-F7CB3DEE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110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830974-5283-4105-AE09-49DD57607D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43C-C0FA-4BBA-B324-5E758C0B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Observables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03C8-FD6C-4223-8C1B-F7CB3DEE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111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36DCB-C72C-4B7C-8E35-6054994594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7D722B-A58E-4645-9A71-F06D0ED5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1" y="3934035"/>
            <a:ext cx="10836873" cy="1234739"/>
          </a:xfrm>
          <a:prstGeom prst="rect">
            <a:avLst/>
          </a:prstGeom>
        </p:spPr>
      </p:pic>
      <p:pic>
        <p:nvPicPr>
          <p:cNvPr id="9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928053E9-5830-48E1-BF08-BE3A3179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383" y="1665287"/>
            <a:ext cx="4831234" cy="18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3275-875A-4570-986B-04F029C6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  <a:cs typeface="Arial"/>
              </a:rPr>
              <a:t>Anatomy of an Observable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AC27-D62A-450C-944A-F382D58AF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 b="1">
                <a:ea typeface="+mn-lt"/>
                <a:cs typeface="+mn-lt"/>
              </a:rPr>
              <a:t>Creating</a:t>
            </a:r>
            <a:r>
              <a:rPr lang="en-US">
                <a:ea typeface="+mn-lt"/>
                <a:cs typeface="+mn-lt"/>
              </a:rPr>
              <a:t> Observables</a:t>
            </a:r>
            <a:endParaRPr lang="en-US">
              <a:cs typeface="Arial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b="1">
                <a:ea typeface="+mn-lt"/>
                <a:cs typeface="+mn-lt"/>
              </a:rPr>
              <a:t>Subscribing</a:t>
            </a:r>
            <a:r>
              <a:rPr lang="en-US">
                <a:ea typeface="+mn-lt"/>
                <a:cs typeface="+mn-lt"/>
              </a:rPr>
              <a:t> to Observables</a:t>
            </a:r>
            <a:endParaRPr lang="en-US"/>
          </a:p>
          <a:p>
            <a:pPr marL="287655" indent="-287655">
              <a:buClr>
                <a:srgbClr val="017565"/>
              </a:buClr>
            </a:pPr>
            <a:r>
              <a:rPr lang="en-US" b="1">
                <a:ea typeface="+mn-lt"/>
                <a:cs typeface="+mn-lt"/>
              </a:rPr>
              <a:t>Executing</a:t>
            </a:r>
            <a:r>
              <a:rPr lang="en-US">
                <a:ea typeface="+mn-lt"/>
                <a:cs typeface="+mn-lt"/>
              </a:rPr>
              <a:t> the Observable</a:t>
            </a:r>
            <a:endParaRPr lang="en-US"/>
          </a:p>
          <a:p>
            <a:pPr marL="287655" indent="-287655">
              <a:buClr>
                <a:srgbClr val="017565"/>
              </a:buClr>
            </a:pPr>
            <a:r>
              <a:rPr lang="en-US" b="1">
                <a:ea typeface="+mn-lt"/>
                <a:cs typeface="+mn-lt"/>
              </a:rPr>
              <a:t>Disposing</a:t>
            </a:r>
            <a:r>
              <a:rPr lang="en-US">
                <a:ea typeface="+mn-lt"/>
                <a:cs typeface="+mn-lt"/>
              </a:rPr>
              <a:t> Observables</a:t>
            </a:r>
            <a:endParaRPr lang="en-US"/>
          </a:p>
          <a:p>
            <a:pPr marL="287655" indent="-287655"/>
            <a:endParaRPr lang="en-US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8FE8E-7A11-44A0-9A45-71C8D916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112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04C357-0117-4537-B80E-EE8623D64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1C51-4694-4EEE-8F63-4CF0096C1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  <a:ea typeface="+mj-lt"/>
                <a:cs typeface="+mj-lt"/>
              </a:rPr>
              <a:t>Creating</a:t>
            </a:r>
            <a:r>
              <a:rPr lang="en-US">
                <a:solidFill>
                  <a:srgbClr val="017565"/>
                </a:solidFill>
                <a:ea typeface="+mj-lt"/>
                <a:cs typeface="+mj-lt"/>
              </a:rPr>
              <a:t> Observables</a:t>
            </a:r>
            <a:endParaRPr lang="en-US">
              <a:solidFill>
                <a:srgbClr val="017565"/>
              </a:solidFill>
              <a:cs typeface="Arial" panose="020B0604020202020204"/>
            </a:endParaRPr>
          </a:p>
          <a:p>
            <a:endParaRPr lang="en-US">
              <a:solidFill>
                <a:srgbClr val="017565"/>
              </a:solidFill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4520E-6B81-496B-8E3E-3B79AF3AC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08" y="1330750"/>
            <a:ext cx="10766425" cy="4535488"/>
          </a:xfrm>
        </p:spPr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>
                <a:cs typeface="Arial"/>
              </a:rPr>
              <a:t>Using the constructor</a:t>
            </a:r>
          </a:p>
          <a:p>
            <a:pPr marL="287655" indent="-287655"/>
            <a:endParaRPr lang="en-US">
              <a:cs typeface="Arial"/>
            </a:endParaRPr>
          </a:p>
          <a:p>
            <a:pPr marL="287655" indent="-287655"/>
            <a:endParaRPr lang="en-US">
              <a:cs typeface="Arial"/>
            </a:endParaRPr>
          </a:p>
          <a:p>
            <a:pPr marL="287655" indent="-287655">
              <a:buClr>
                <a:srgbClr val="017565"/>
              </a:buClr>
            </a:pPr>
            <a:r>
              <a:rPr lang="en-US">
                <a:cs typeface="Arial"/>
              </a:rPr>
              <a:t>Using creation functions</a:t>
            </a:r>
          </a:p>
          <a:p>
            <a:pPr marL="575945" lvl="1" indent="-287655">
              <a:buClr>
                <a:srgbClr val="017565"/>
              </a:buClr>
            </a:pPr>
            <a:r>
              <a:rPr lang="en-US" sz="1400">
                <a:ea typeface="+mn-lt"/>
                <a:cs typeface="+mn-lt"/>
              </a:rPr>
              <a:t>of(value1, value2, value3)</a:t>
            </a:r>
            <a:endParaRPr lang="en-US" sz="1400">
              <a:cs typeface="Arial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400">
                <a:ea typeface="+mn-lt"/>
                <a:cs typeface="+mn-lt"/>
              </a:rPr>
              <a:t>from(promise/</a:t>
            </a:r>
            <a:r>
              <a:rPr lang="en-US" sz="1400" err="1">
                <a:ea typeface="+mn-lt"/>
                <a:cs typeface="+mn-lt"/>
              </a:rPr>
              <a:t>itterable</a:t>
            </a:r>
            <a:r>
              <a:rPr lang="en-US" sz="1400">
                <a:ea typeface="+mn-lt"/>
                <a:cs typeface="+mn-lt"/>
              </a:rPr>
              <a:t>/observable)</a:t>
            </a:r>
            <a:endParaRPr lang="en-US" sz="1400">
              <a:cs typeface="Arial" panose="020B0604020202020204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400" err="1">
                <a:ea typeface="+mn-lt"/>
                <a:cs typeface="+mn-lt"/>
              </a:rPr>
              <a:t>fromEvent</a:t>
            </a:r>
            <a:r>
              <a:rPr lang="en-US" sz="1400">
                <a:ea typeface="+mn-lt"/>
                <a:cs typeface="+mn-lt"/>
              </a:rPr>
              <a:t>(target, </a:t>
            </a:r>
            <a:r>
              <a:rPr lang="en-US" sz="1400" err="1">
                <a:ea typeface="+mn-lt"/>
                <a:cs typeface="+mn-lt"/>
              </a:rPr>
              <a:t>eventName</a:t>
            </a:r>
            <a:r>
              <a:rPr lang="en-US" sz="1400">
                <a:ea typeface="+mn-lt"/>
                <a:cs typeface="+mn-lt"/>
              </a:rPr>
              <a:t>)</a:t>
            </a:r>
            <a:endParaRPr lang="en-US" sz="1400">
              <a:cs typeface="Arial" panose="020B0604020202020204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400">
                <a:ea typeface="+mn-lt"/>
                <a:cs typeface="+mn-lt"/>
              </a:rPr>
              <a:t>interval(time)</a:t>
            </a:r>
            <a:endParaRPr lang="en-US" sz="1400">
              <a:cs typeface="Arial" panose="020B0604020202020204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400">
                <a:ea typeface="+mn-lt"/>
                <a:cs typeface="+mn-lt"/>
              </a:rPr>
              <a:t>timer(time)</a:t>
            </a:r>
            <a:endParaRPr lang="en-US" sz="1400">
              <a:cs typeface="Arial" panose="020B0604020202020204"/>
            </a:endParaRPr>
          </a:p>
          <a:p>
            <a:pPr marL="287655" indent="-287655"/>
            <a:endParaRPr lang="en-US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8C4AE-F7F9-4A1F-8270-2DE80AF6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113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229B0-B0D2-4A6A-B94C-E2985CB5DA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DC7A5-F216-4DF9-8EEC-7E06AA93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79" y="2000304"/>
            <a:ext cx="4824761" cy="1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7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76B9-9BE6-49FE-B7A2-38E519AE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Subscribing to Observables</a:t>
            </a:r>
          </a:p>
          <a:p>
            <a:endParaRPr lang="en-US" b="1">
              <a:solidFill>
                <a:srgbClr val="017565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970E7-E874-4CFF-81B8-74569594C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Subscribing to an Observable is like calling a function, providing callbacks where the data will be delivered to</a:t>
            </a:r>
          </a:p>
          <a:p>
            <a:pPr marL="287655" indent="-287655"/>
            <a:endParaRPr lang="en-US">
              <a:cs typeface="Arial" panose="020B0604020202020204"/>
            </a:endParaRPr>
          </a:p>
          <a:p>
            <a:pPr marL="0" indent="0">
              <a:buNone/>
            </a:pPr>
            <a:endParaRPr lang="en-US" b="1"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51D21-3B25-4DE3-9414-A21E1A3B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114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49EFFE-DB10-4DFF-A4BC-9D3725A754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A picture containing letter&#10;&#10;Description automatically generated">
            <a:extLst>
              <a:ext uri="{FF2B5EF4-FFF2-40B4-BE49-F238E27FC236}">
                <a16:creationId xmlns:a16="http://schemas.microsoft.com/office/drawing/2014/main" id="{854CAE21-43AB-4E46-8077-EF33FB2F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668" y="3429000"/>
            <a:ext cx="4694664" cy="7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7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4658-E225-4D30-BA11-2BCB0D2E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Executing Observables</a:t>
            </a:r>
          </a:p>
          <a:p>
            <a:endParaRPr lang="en-US" b="1">
              <a:solidFill>
                <a:srgbClr val="017565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B3507-83C6-4EC9-BA53-B22758656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42" y="1014799"/>
            <a:ext cx="10766425" cy="4535488"/>
          </a:xfrm>
        </p:spPr>
        <p:txBody>
          <a:bodyPr/>
          <a:lstStyle/>
          <a:p>
            <a:pPr marL="287655" indent="-287655"/>
            <a:r>
              <a:rPr lang="en-US" sz="2000">
                <a:ea typeface="+mn-lt"/>
                <a:cs typeface="+mn-lt"/>
              </a:rPr>
              <a:t>There are three types of values an Observable Execution can deliver:</a:t>
            </a:r>
            <a:endParaRPr lang="en-US" sz="2000">
              <a:cs typeface="Arial" panose="020B0604020202020204"/>
            </a:endParaRPr>
          </a:p>
          <a:p>
            <a:pPr marL="863600" lvl="2" indent="-287655"/>
            <a:r>
              <a:rPr lang="en-US" sz="1800" b="1">
                <a:ea typeface="+mn-lt"/>
                <a:cs typeface="+mn-lt"/>
              </a:rPr>
              <a:t>Next </a:t>
            </a:r>
            <a:r>
              <a:rPr lang="en-US" sz="1800">
                <a:ea typeface="+mn-lt"/>
                <a:cs typeface="+mn-lt"/>
              </a:rPr>
              <a:t>notification: sends a value such as a Number, a String, an Object, etc.</a:t>
            </a:r>
            <a:endParaRPr lang="en-US" sz="1800">
              <a:cs typeface="Arial"/>
            </a:endParaRPr>
          </a:p>
          <a:p>
            <a:pPr marL="863600" lvl="2" indent="-287655"/>
            <a:r>
              <a:rPr lang="en-US" sz="1800" b="1">
                <a:ea typeface="+mn-lt"/>
                <a:cs typeface="+mn-lt"/>
              </a:rPr>
              <a:t>Error </a:t>
            </a:r>
            <a:r>
              <a:rPr lang="en-US" sz="1800">
                <a:ea typeface="+mn-lt"/>
                <a:cs typeface="+mn-lt"/>
              </a:rPr>
              <a:t>notification: sends a JavaScript Error or exception.</a:t>
            </a:r>
            <a:endParaRPr lang="en-US" sz="1800">
              <a:cs typeface="Arial" panose="020B0604020202020204"/>
            </a:endParaRPr>
          </a:p>
          <a:p>
            <a:pPr marL="863600" lvl="2" indent="-287655"/>
            <a:r>
              <a:rPr lang="en-US" sz="1800" b="1">
                <a:ea typeface="+mn-lt"/>
                <a:cs typeface="+mn-lt"/>
              </a:rPr>
              <a:t>Complete </a:t>
            </a:r>
            <a:r>
              <a:rPr lang="en-US" sz="1800">
                <a:ea typeface="+mn-lt"/>
                <a:cs typeface="+mn-lt"/>
              </a:rPr>
              <a:t>notification: does not send a value.</a:t>
            </a:r>
            <a:endParaRPr lang="en-US" sz="1800">
              <a:cs typeface="Arial" panose="020B0604020202020204"/>
            </a:endParaRPr>
          </a:p>
          <a:p>
            <a:pPr marL="287655" indent="-287655"/>
            <a:endParaRPr lang="en-US"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A7EB3-B537-4646-86D7-1EBE10E7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115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F89998-C9D8-4E28-8038-AC3500751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E23098A4-6845-48A5-B5EE-B065C38A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29" y="2608106"/>
            <a:ext cx="4339770" cy="3682859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5EB7D2-05AF-4613-BBFB-38354F03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95" y="3391739"/>
            <a:ext cx="24288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305B-A029-483E-A4EC-B673A1A9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Disposing Observable Executions</a:t>
            </a:r>
          </a:p>
          <a:p>
            <a:endParaRPr lang="en-US" b="1">
              <a:solidFill>
                <a:srgbClr val="017565"/>
              </a:solidFill>
              <a:cs typeface="Arial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CD6B500-6DD9-4502-80B4-B7E978499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546" y="1591520"/>
            <a:ext cx="7260907" cy="367496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74993-4239-4036-8B0E-BBC22C66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116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A2EC7D-A6E3-45B4-9E5A-ECBA81C409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CC80-97FD-4EAB-866F-0D8DEEDF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  <a:cs typeface="Arial"/>
              </a:rPr>
              <a:t>Observers</a:t>
            </a:r>
            <a:endParaRPr lang="en-US" b="1">
              <a:solidFill>
                <a:srgbClr val="01756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F6D91-8BF3-4CCC-9981-27ED58C5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A consumer of values delivered by an Observable</a:t>
            </a:r>
          </a:p>
          <a:p>
            <a:pPr marL="287655" indent="-287655"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Objects with three callbacks, one for each type of notification that an Observable may deliver</a:t>
            </a:r>
            <a:endParaRPr lang="en-US"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2E7EB-038F-464E-BF57-F6DC0A9F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117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79FFAD-691C-4899-A188-2527E01981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DF28398-CFD3-421B-B3E9-9808BA24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3933031"/>
            <a:ext cx="8505825" cy="20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7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9BEE-BDEF-4859-953F-AF92AB73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  <a:cs typeface="Arial"/>
              </a:rPr>
              <a:t>Subscription</a:t>
            </a:r>
            <a:endParaRPr lang="en-US" b="1">
              <a:solidFill>
                <a:srgbClr val="01756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E4B1B-4334-4CC3-B06E-416C947A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17565"/>
              </a:buClr>
            </a:pPr>
            <a:r>
              <a:rPr lang="en-US" sz="2000">
                <a:cs typeface="Arial"/>
              </a:rPr>
              <a:t>An object that represents a disposable resource, usually the execution of an Observable</a:t>
            </a:r>
          </a:p>
          <a:p>
            <a:pPr marL="457200" indent="-457200">
              <a:buClr>
                <a:srgbClr val="017565"/>
              </a:buClr>
            </a:pPr>
            <a:r>
              <a:rPr lang="en-US" sz="2000">
                <a:ea typeface="+mn-lt"/>
                <a:cs typeface="+mn-lt"/>
              </a:rPr>
              <a:t>A Subscription essentially just has an </a:t>
            </a:r>
            <a:r>
              <a:rPr lang="en-US" sz="2000">
                <a:latin typeface="Arial"/>
                <a:cs typeface="Arial"/>
              </a:rPr>
              <a:t>unsubscribe()</a:t>
            </a:r>
            <a:r>
              <a:rPr lang="en-US" sz="2000">
                <a:ea typeface="+mn-lt"/>
                <a:cs typeface="+mn-lt"/>
              </a:rPr>
              <a:t> function to release resources or cancel Observable executions</a:t>
            </a:r>
            <a:endParaRPr lang="en-US" sz="2000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DA613-DF07-470F-B300-0DF2F814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118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3FD9E-6952-43EA-8F9E-65301F8D3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CE17278-41DB-44B4-BEFC-9D2B9F7B5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3635340"/>
            <a:ext cx="6172200" cy="25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8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1B26-A08D-48D3-B8BB-5D5EE2356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5221286" cy="4535488"/>
          </a:xfrm>
        </p:spPr>
        <p:txBody>
          <a:bodyPr anchor="t">
            <a:normAutofit/>
          </a:bodyPr>
          <a:lstStyle/>
          <a:p>
            <a:pPr marL="287655" indent="-287655">
              <a:buClr>
                <a:srgbClr val="017565"/>
              </a:buClr>
            </a:pPr>
            <a:r>
              <a:rPr lang="en-US"/>
              <a:t>like an Observable, but can multicast to many Observers</a:t>
            </a:r>
          </a:p>
          <a:p>
            <a:pPr marL="287655" indent="-287655">
              <a:buClr>
                <a:srgbClr val="017565"/>
              </a:buClr>
            </a:pPr>
            <a:r>
              <a:rPr lang="en-US"/>
              <a:t>like </a:t>
            </a:r>
            <a:r>
              <a:rPr lang="en-US" err="1"/>
              <a:t>EventEmitters</a:t>
            </a:r>
            <a:r>
              <a:rPr lang="en-US"/>
              <a:t>: they maintain a registry of many listeners</a:t>
            </a:r>
          </a:p>
          <a:p>
            <a:pPr marL="287655" indent="-287655"/>
            <a:endParaRPr lang="en-US" b="1"/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B3294353-CE00-8F86-4CE6-8A6C910117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Understanding RxJS Subjects. Hey guys. I'm here today to talk about… | by  André Braga | ITNEXT">
            <a:extLst>
              <a:ext uri="{FF2B5EF4-FFF2-40B4-BE49-F238E27FC236}">
                <a16:creationId xmlns:a16="http://schemas.microsoft.com/office/drawing/2014/main" id="{50CA8158-46A6-4326-A275-034B279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9852" y="2647289"/>
            <a:ext cx="5221286" cy="25714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701C0-1A81-4BDC-B7F5-CFFC2C7AEF1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119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3DDE-EE91-415B-B8CF-54D7B623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279739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55D5-D86A-45B6-9B64-CA087328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 Hypertext Markup Language (HTML)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8558B-DE71-453C-A283-161FF857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/>
              <a:t>The language for describing the structure of Web pages;</a:t>
            </a:r>
          </a:p>
          <a:p>
            <a:pPr marL="287655" indent="-287655"/>
            <a:r>
              <a:rPr lang="en-US"/>
              <a:t>It can be assisted by technologies such as Cascading Style Sheets (CSS) and scripting languages such as JavaScript;</a:t>
            </a:r>
            <a:endParaRPr lang="en-US">
              <a:ea typeface="Open Sans"/>
              <a:cs typeface="Open Sans"/>
            </a:endParaRPr>
          </a:p>
          <a:p>
            <a:pPr marL="287655" indent="-287655"/>
            <a:r>
              <a:rPr lang="en-US" b="1">
                <a:solidFill>
                  <a:srgbClr val="017565"/>
                </a:solidFill>
              </a:rPr>
              <a:t>NOT</a:t>
            </a:r>
            <a:r>
              <a:rPr lang="en-US">
                <a:solidFill>
                  <a:srgbClr val="017565"/>
                </a:solidFill>
              </a:rPr>
              <a:t> </a:t>
            </a:r>
            <a:r>
              <a:rPr lang="en-US"/>
              <a:t>a programming language;</a:t>
            </a:r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1F555-9A46-4D8A-9BBA-054E96AF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12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75BBD-32A6-4AB6-9F13-FC5792F96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2" descr="Html 5 Logo Vector SVG Icon (2) - PNG Repo Free PNG Icons">
            <a:extLst>
              <a:ext uri="{FF2B5EF4-FFF2-40B4-BE49-F238E27FC236}">
                <a16:creationId xmlns:a16="http://schemas.microsoft.com/office/drawing/2014/main" id="{F1B3076E-098F-4802-A584-09FEC0CC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858" y="341948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4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1B26-A08D-48D3-B8BB-5D5EE2356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412875"/>
            <a:ext cx="5221286" cy="47879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>
                <a:ea typeface="+mn-lt"/>
                <a:cs typeface="+mn-lt"/>
              </a:rPr>
              <a:t>Every Subject is an Observable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b="1">
              <a:ea typeface="+mn-lt"/>
              <a:cs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34E17-9E08-4C46-95A0-FEC471D1A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660FCC-9C94-4713-A52F-AD8C0150F52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19852" y="1412875"/>
            <a:ext cx="5221286" cy="478790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Every Subject is an Observer</a:t>
            </a:r>
            <a:endParaRPr lang="en-US" sz="2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701C0-1A81-4BDC-B7F5-CFFC2C7AEF1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120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3DDE-EE91-415B-B8CF-54D7B623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  <a:cs typeface="Arial"/>
              </a:rPr>
              <a:t>Subject</a:t>
            </a:r>
            <a:endParaRPr lang="en-US" b="1">
              <a:solidFill>
                <a:srgbClr val="017565"/>
              </a:solidFill>
            </a:endParaRP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0F3B8B-0506-40E4-93B6-C6930428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95" y="1807083"/>
            <a:ext cx="3562350" cy="4393692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422309-F867-4DEB-B323-CC870AF3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30" y="1825473"/>
            <a:ext cx="4703956" cy="43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98C0-C4F6-47A9-B63A-CABF2F90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Operators</a:t>
            </a:r>
            <a:r>
              <a:rPr lang="en-US"/>
              <a:t> </a:t>
            </a:r>
          </a:p>
          <a:p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66245-184D-4D2C-A46F-944B439A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/>
              </a:rPr>
              <a:t>map([🐄, 🥔, 🌽, 🐔], cook) =&gt; [🍔, 🍟, 🍿, 🍗]
filter([🍔, 🍟, 🍿, 🍗], </a:t>
            </a:r>
            <a:r>
              <a:rPr lang="en-US" err="1">
                <a:latin typeface="Consolas"/>
              </a:rPr>
              <a:t>isVegetarian</a:t>
            </a:r>
            <a:r>
              <a:rPr lang="en-US">
                <a:latin typeface="Consolas"/>
              </a:rPr>
              <a:t>) =&gt; [🍟, 🍿]
reduce([🍟, 🍿], eat) =&gt; [💩]</a:t>
            </a:r>
            <a:endParaRPr lang="en-US"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BF0B8-8CB2-43A9-94FF-83ACD452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121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E0111-A662-40DE-961A-5BAB257932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65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43C-C0FA-4BBA-B324-5E758C0B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Using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D3CB-A0F9-417C-9589-D9989CC0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17565"/>
              </a:buClr>
            </a:pPr>
            <a:r>
              <a:rPr lang="en-US"/>
              <a:t>The models are used to define what type of objects we use in the communication with the back-end services.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03C8-FD6C-4223-8C1B-F7CB3DEE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t>122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319E31-FE73-4CF4-BFE7-F17CF93375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4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12" y="370205"/>
            <a:ext cx="9906776" cy="1175191"/>
          </a:xfrm>
        </p:spPr>
        <p:txBody>
          <a:bodyPr anchor="ctr">
            <a:noAutofit/>
          </a:bodyPr>
          <a:lstStyle/>
          <a:p>
            <a:pPr algn="ctr"/>
            <a:r>
              <a:rPr lang="en-US" sz="4800" b="1">
                <a:solidFill>
                  <a:srgbClr val="017565"/>
                </a:solidFill>
              </a:rPr>
              <a:t>Angular Material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123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EEBA3E-4F2F-0C4A-A694-E98017EE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03" y="1333209"/>
            <a:ext cx="7788145" cy="49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25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About Angular Material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D2059F-AD48-4072-829F-F37CB510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17565"/>
              </a:buClr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User Interface (UI) </a:t>
            </a:r>
            <a:r>
              <a:rPr lang="en-US" sz="1600" b="1">
                <a:solidFill>
                  <a:srgbClr val="017565"/>
                </a:solidFill>
                <a:cs typeface="Arial"/>
              </a:rPr>
              <a:t>component library 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that developers can use in their Angular projects to speed up the development</a:t>
            </a:r>
          </a:p>
          <a:p>
            <a:pPr>
              <a:buClr>
                <a:srgbClr val="017565"/>
              </a:buClr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Steps:</a:t>
            </a:r>
          </a:p>
          <a:p>
            <a:pPr lvl="1">
              <a:buClr>
                <a:srgbClr val="017565"/>
              </a:buClr>
              <a:buFont typeface="+mj-lt"/>
              <a:buAutoNum type="arabicPeriod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Install Angular Material: </a:t>
            </a:r>
            <a:r>
              <a:rPr lang="en-US" sz="1400">
                <a:solidFill>
                  <a:srgbClr val="017565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https://material.angular.io/guide/getting-started</a:t>
            </a:r>
            <a:endParaRPr lang="en-US" sz="1400">
              <a:solidFill>
                <a:srgbClr val="017565"/>
              </a:solidFill>
              <a:cs typeface="Arial"/>
            </a:endParaRPr>
          </a:p>
          <a:p>
            <a:pPr lvl="1">
              <a:buClr>
                <a:srgbClr val="017565"/>
              </a:buClr>
              <a:buFont typeface="+mj-lt"/>
              <a:buAutoNum type="arabicPeriod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Go to: </a:t>
            </a:r>
            <a:r>
              <a:rPr lang="en-US" sz="1400">
                <a:solidFill>
                  <a:srgbClr val="017565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https://material.angular.io/components/categories</a:t>
            </a:r>
            <a:endParaRPr lang="en-US" sz="1400">
              <a:solidFill>
                <a:srgbClr val="017565"/>
              </a:solidFill>
              <a:cs typeface="Arial"/>
            </a:endParaRPr>
          </a:p>
          <a:p>
            <a:pPr lvl="1">
              <a:buClr>
                <a:srgbClr val="017565"/>
              </a:buClr>
              <a:buFont typeface="+mj-lt"/>
              <a:buAutoNum type="arabicPeriod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Choose a component that is useful for you</a:t>
            </a:r>
          </a:p>
          <a:p>
            <a:pPr lvl="1">
              <a:buClr>
                <a:srgbClr val="017565"/>
              </a:buClr>
              <a:buFont typeface="+mj-lt"/>
              <a:buAutoNum type="arabicPeriod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Find her module that needs to be imported into your application</a:t>
            </a:r>
          </a:p>
          <a:p>
            <a:pPr lvl="1">
              <a:buClr>
                <a:srgbClr val="017565"/>
              </a:buClr>
              <a:buFont typeface="+mj-lt"/>
              <a:buAutoNum type="arabicPeriod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 the component where you need</a:t>
            </a:r>
          </a:p>
          <a:p>
            <a:pPr lvl="1">
              <a:buClr>
                <a:srgbClr val="017565"/>
              </a:buClr>
              <a:buFont typeface="+mj-lt"/>
              <a:buAutoNum type="arabicPeriod"/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Done 🔆</a:t>
            </a:r>
          </a:p>
          <a:p>
            <a:pPr marL="288000" lvl="1" indent="0">
              <a:buClr>
                <a:srgbClr val="017565"/>
              </a:buClr>
              <a:buNone/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124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5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1629BCF-8120-42ED-AA71-E5C8E7DA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b="1"/>
              <a:t>Useful links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8C75AF7-B0D7-45B8-8FD2-4F97049BA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 sz="1600"/>
              <a:t>https://developer.mozilla.org/en-US/docs/Web/HTTP/Methods</a:t>
            </a:r>
            <a:endParaRPr lang="en-US" sz="1600">
              <a:cs typeface="Arial"/>
            </a:endParaRPr>
          </a:p>
          <a:p>
            <a:pPr marL="287655" indent="-287655"/>
            <a:r>
              <a:rPr lang="en-US" sz="1600">
                <a:ea typeface="+mn-lt"/>
                <a:cs typeface="+mn-lt"/>
              </a:rPr>
              <a:t>https://rxjs.dev/</a:t>
            </a:r>
          </a:p>
          <a:p>
            <a:pPr marL="287655" indent="-287655"/>
            <a:r>
              <a:rPr lang="en-US" sz="1600"/>
              <a:t>https://angular.io/guide/reactive-forms</a:t>
            </a:r>
            <a:endParaRPr lang="en-US" sz="1600">
              <a:cs typeface="Arial"/>
            </a:endParaRPr>
          </a:p>
          <a:p>
            <a:pPr marL="287655" indent="-287655"/>
            <a:r>
              <a:rPr lang="en-US" sz="1600"/>
              <a:t>https://angular.io/guide/forms-overview</a:t>
            </a:r>
            <a:endParaRPr lang="en-US" sz="1600">
              <a:cs typeface="Arial"/>
            </a:endParaRPr>
          </a:p>
          <a:p>
            <a:pPr marL="287655" indent="-287655"/>
            <a:r>
              <a:rPr lang="en-US" sz="1600"/>
              <a:t>https://medium.com/codingthesmartway-com-blog/using-bootstrap-with-angular-c83c3cee3f4a</a:t>
            </a:r>
            <a:endParaRPr lang="en-US" sz="1600">
              <a:cs typeface="Arial"/>
            </a:endParaRPr>
          </a:p>
          <a:p>
            <a:pPr marL="287655" indent="-287655"/>
            <a:r>
              <a:rPr lang="en-US" sz="1600">
                <a:solidFill>
                  <a:srgbClr val="017565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https://angular.io/docs</a:t>
            </a:r>
            <a:endParaRPr lang="en-US" sz="1600">
              <a:solidFill>
                <a:srgbClr val="017565"/>
              </a:solidFill>
              <a:cs typeface="Arial"/>
            </a:endParaRPr>
          </a:p>
          <a:p>
            <a:pPr marL="287655" indent="-287655"/>
            <a:r>
              <a:rPr lang="en-US" sz="1600">
                <a:solidFill>
                  <a:srgbClr val="01756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https://codecraft.tv/courses/angular/dependency-injection-and-providers/ngmodule-providers-vs-component-providers-vs-component-viewproviders/</a:t>
            </a:r>
            <a:endParaRPr lang="en-US" sz="1600">
              <a:solidFill>
                <a:srgbClr val="017565"/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28EBF-8ABD-45BE-AB5E-1D3C67CF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125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11C02-47D2-4407-8445-2A94838939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0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5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pPr/>
              <a:t>126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153296-E3CC-F35C-3A8F-FC239BC7ED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2D0972-544F-ADC5-EB22-2EFE5F2A2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8819" y="466928"/>
            <a:ext cx="5814361" cy="3735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83FB1E-6D84-DA90-DDEB-402EBB51B64B}"/>
              </a:ext>
            </a:extLst>
          </p:cNvPr>
          <p:cNvSpPr txBox="1"/>
          <p:nvPr/>
        </p:nvSpPr>
        <p:spPr>
          <a:xfrm>
            <a:off x="3571671" y="4503907"/>
            <a:ext cx="504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>
                    <a:lumMod val="95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7454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5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pPr/>
              <a:t>127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153296-E3CC-F35C-3A8F-FC239BC7ED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2D0972-544F-ADC5-EB22-2EFE5F2A2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06607" y="466928"/>
            <a:ext cx="5578785" cy="3735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83FB1E-6D84-DA90-DDEB-402EBB51B64B}"/>
              </a:ext>
            </a:extLst>
          </p:cNvPr>
          <p:cNvSpPr txBox="1"/>
          <p:nvPr/>
        </p:nvSpPr>
        <p:spPr>
          <a:xfrm>
            <a:off x="3571672" y="4464996"/>
            <a:ext cx="504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>
                    <a:lumMod val="95000"/>
                  </a:schemeClr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05220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5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pPr/>
              <a:t>128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153296-E3CC-F35C-3A8F-FC239BC7ED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6EA0D4B-691E-9E8E-991C-90CB7142D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05" y="918268"/>
            <a:ext cx="3873589" cy="50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0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5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dirty="0" smtClean="0"/>
              <a:pPr/>
              <a:t>129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153296-E3CC-F35C-3A8F-FC239BC7ED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2D0972-544F-ADC5-EB22-2EFE5F2A2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64581" y="466928"/>
            <a:ext cx="3462836" cy="3735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83FB1E-6D84-DA90-DDEB-402EBB51B64B}"/>
              </a:ext>
            </a:extLst>
          </p:cNvPr>
          <p:cNvSpPr txBox="1"/>
          <p:nvPr/>
        </p:nvSpPr>
        <p:spPr>
          <a:xfrm>
            <a:off x="3571672" y="4464996"/>
            <a:ext cx="504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>
                    <a:lumMod val="95000"/>
                  </a:schemeClr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625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55D5-D86A-45B6-9B64-CA087328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How webpages working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31B09E-50DE-4311-94C8-46EE400D6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659" y="1665288"/>
            <a:ext cx="9440532" cy="4535487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1F555-9A46-4D8A-9BBA-054E96AF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13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39333-B38B-40DE-9D0A-4ED87A82B2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9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A1D9-6D5E-4229-B82D-5C4A86C1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Document structure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10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EE01E3F-68DA-44FF-B823-097CA20A4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62" y="1665288"/>
            <a:ext cx="7410926" cy="4535487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5CC1-3F4B-4EA7-9B4B-06BB93D1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14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02D96-19F3-4E27-A564-02DC35B5A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2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A142-F085-461C-BF6D-35AEBCBA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DOM manipulation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7A5FD-9549-4F6D-AD91-0513323A1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/>
              <a:t>Get element by:</a:t>
            </a:r>
          </a:p>
          <a:p>
            <a:pPr marL="575945" lvl="1" indent="-287655"/>
            <a:r>
              <a:rPr lang="en-US"/>
              <a:t>Id -  </a:t>
            </a:r>
            <a:r>
              <a:rPr lang="en-US" b="0">
                <a:solidFill>
                  <a:srgbClr val="808080"/>
                </a:solidFill>
                <a:effectLst/>
                <a:latin typeface="Consolas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h1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en-US" b="0">
                <a:solidFill>
                  <a:srgbClr val="9CDCFE"/>
                </a:solidFill>
                <a:effectLst/>
                <a:latin typeface="Consolas"/>
              </a:rPr>
              <a:t>id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/>
              </a:rPr>
              <a:t>"title"</a:t>
            </a:r>
            <a:r>
              <a:rPr lang="en-US" b="0">
                <a:solidFill>
                  <a:srgbClr val="808080"/>
                </a:solidFill>
                <a:effectLst/>
                <a:latin typeface="Consolas"/>
              </a:rPr>
              <a:t>&gt;…</a:t>
            </a:r>
            <a:r>
              <a:rPr lang="en-US">
                <a:solidFill>
                  <a:srgbClr val="D4D4D4"/>
                </a:solidFill>
                <a:latin typeface="Consolas"/>
              </a:rPr>
              <a:t>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</a:rPr>
              <a:t>#title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onsolas"/>
              <a:ea typeface="Open Sans"/>
              <a:cs typeface="Open Sans"/>
            </a:endParaRPr>
          </a:p>
          <a:p>
            <a:pPr marL="575945" lvl="1" indent="-287655"/>
            <a:r>
              <a:rPr lang="en-US"/>
              <a:t>Class - </a:t>
            </a:r>
            <a:r>
              <a:rPr lang="en-US" b="0">
                <a:solidFill>
                  <a:srgbClr val="808080"/>
                </a:solidFill>
                <a:effectLst/>
                <a:latin typeface="Consolas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h1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en-US" b="0">
                <a:solidFill>
                  <a:srgbClr val="9CDCFE"/>
                </a:solidFill>
                <a:effectLst/>
                <a:latin typeface="Consolas"/>
              </a:rPr>
              <a:t>class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/>
              </a:rPr>
              <a:t>"foo"</a:t>
            </a:r>
            <a:r>
              <a:rPr lang="en-US" b="0">
                <a:solidFill>
                  <a:srgbClr val="808080"/>
                </a:solidFill>
                <a:effectLst/>
                <a:latin typeface="Consolas"/>
              </a:rPr>
              <a:t>&gt;…</a:t>
            </a:r>
            <a:r>
              <a:rPr lang="en-US">
                <a:solidFill>
                  <a:srgbClr val="D4D4D4"/>
                </a:solidFill>
                <a:latin typeface="Consolas"/>
              </a:rPr>
              <a:t>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</a:rPr>
              <a:t>.foo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onsolas"/>
              <a:ea typeface="Open Sans"/>
              <a:cs typeface="Open Sans"/>
            </a:endParaRPr>
          </a:p>
          <a:p>
            <a:pPr marL="575945" lvl="1" indent="-287655"/>
            <a:r>
              <a:rPr lang="en-US"/>
              <a:t>Tag name - </a:t>
            </a:r>
            <a:r>
              <a:rPr lang="en-US" b="0">
                <a:solidFill>
                  <a:srgbClr val="808080"/>
                </a:solidFill>
                <a:effectLst/>
                <a:latin typeface="Consolas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h1</a:t>
            </a:r>
            <a:r>
              <a:rPr lang="en-US" b="0">
                <a:solidFill>
                  <a:srgbClr val="808080"/>
                </a:solidFill>
                <a:effectLst/>
                <a:latin typeface="Consolas"/>
              </a:rPr>
              <a:t>&gt;… </a:t>
            </a:r>
            <a:r>
              <a:rPr lang="en-US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/>
              </a:rPr>
              <a:t>h1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onsolas"/>
              <a:ea typeface="Open Sans"/>
              <a:cs typeface="Open Sans"/>
            </a:endParaRPr>
          </a:p>
          <a:p>
            <a:pPr marL="287655" indent="-287655"/>
            <a:r>
              <a:rPr lang="en-US"/>
              <a:t>Removing nodes;</a:t>
            </a:r>
            <a:endParaRPr lang="en-US">
              <a:ea typeface="Open Sans"/>
              <a:cs typeface="Open Sans"/>
            </a:endParaRPr>
          </a:p>
          <a:p>
            <a:pPr marL="287655" indent="-287655"/>
            <a:r>
              <a:rPr lang="en-US"/>
              <a:t>Adding nodes;</a:t>
            </a:r>
            <a:endParaRPr lang="en-US">
              <a:ea typeface="Open Sans"/>
              <a:cs typeface="Open Sans"/>
            </a:endParaRP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DB2F2-E8D7-4969-B7E1-2E7233E0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15</a:t>
            </a:fld>
            <a:endParaRPr lang="nl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0CB257-D918-4EB9-A7F6-F7B6E36075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90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3D4B2542-5F77-4A39-AF2C-3C36740B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Semantic elements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75" name="Slide Number Placeholder 4">
            <a:extLst>
              <a:ext uri="{FF2B5EF4-FFF2-40B4-BE49-F238E27FC236}">
                <a16:creationId xmlns:a16="http://schemas.microsoft.com/office/drawing/2014/main" id="{F340F783-74FF-4637-B0D9-A5592D81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16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9515E-FF87-472C-8F54-C30665DB9A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D655420-E4BC-4641-807D-FD87C2B925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3188"/>
            <a:ext cx="874713" cy="215900"/>
          </a:xfrm>
        </p:spPr>
        <p:txBody>
          <a:bodyPr/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16</a:t>
            </a:fld>
            <a:endParaRPr lang="nl-NL"/>
          </a:p>
        </p:txBody>
      </p:sp>
      <p:pic>
        <p:nvPicPr>
          <p:cNvPr id="13" name="Picture 4" descr="What is the difference between HTML and HTML5, CSS and CSS3 ?">
            <a:extLst>
              <a:ext uri="{FF2B5EF4-FFF2-40B4-BE49-F238E27FC236}">
                <a16:creationId xmlns:a16="http://schemas.microsoft.com/office/drawing/2014/main" id="{C0AF67F7-0712-4D38-B191-2DAABB6BA1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543" y="1271190"/>
            <a:ext cx="6856912" cy="4315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497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2060-207D-4B4C-8D72-43F40C7E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Element Anatomy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82F866A-9FB8-49CE-A431-F7FBB2BCA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712" y="2226469"/>
            <a:ext cx="10275888" cy="270418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82E60-9F39-4FB8-9940-3401BBFC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17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C68CD-8106-4C9A-8000-C48B7CB6B4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9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B133B122-475A-4BF2-A22B-200EB330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Elements display types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E5E5C3-F18A-4A0C-805A-496D17F74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300" y="1666081"/>
            <a:ext cx="10763250" cy="4533900"/>
          </a:xfrm>
          <a:noFill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FF167F-BA50-4B80-8CE5-665E729C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18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B3D0C-9C13-4173-8112-79CFCE92BD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6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A142-F085-461C-BF6D-35AEBCBA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Cascading Style Sheets (CSS)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7A5FD-9549-4F6D-AD91-0513323A1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 sz="2400">
                <a:ea typeface="+mn-lt"/>
                <a:cs typeface="+mn-lt"/>
              </a:rPr>
              <a:t>Style sheets for describing the presentation of Web pages, including colors, layout and fonts;</a:t>
            </a:r>
            <a:endParaRPr lang="en-US" sz="2400">
              <a:ea typeface="Open Sans"/>
              <a:cs typeface="Open Sans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2400">
                <a:ea typeface="+mn-lt"/>
                <a:cs typeface="+mn-lt"/>
              </a:rPr>
              <a:t>Allows to adapt the presentation to different types of devices, such as large screens, small screens, </a:t>
            </a:r>
            <a:r>
              <a:rPr lang="en-US" sz="2400" err="1">
                <a:ea typeface="+mn-lt"/>
                <a:cs typeface="+mn-lt"/>
              </a:rPr>
              <a:t>etc</a:t>
            </a:r>
            <a:r>
              <a:rPr lang="en-US" sz="2400">
                <a:ea typeface="+mn-lt"/>
                <a:cs typeface="+mn-lt"/>
              </a:rPr>
              <a:t>;</a:t>
            </a:r>
            <a:endParaRPr lang="en-US" sz="2400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DB2F2-E8D7-4969-B7E1-2E7233E06D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t>19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D022F6-F7D6-44F4-8319-C75B03E866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SmartArt Placeholder 8">
            <a:extLst>
              <a:ext uri="{FF2B5EF4-FFF2-40B4-BE49-F238E27FC236}">
                <a16:creationId xmlns:a16="http://schemas.microsoft.com/office/drawing/2014/main" id="{08A47A91-FB20-4038-825D-5633F8F6E165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6419850" y="2320757"/>
            <a:ext cx="5221288" cy="3224548"/>
          </a:xfrm>
          <a:prstGeom prst="rect">
            <a:avLst/>
          </a:prstGeom>
        </p:spPr>
      </p:pic>
      <p:pic>
        <p:nvPicPr>
          <p:cNvPr id="4098" name="Picture 2" descr="What is CSS – JetBrains Academy">
            <a:extLst>
              <a:ext uri="{FF2B5EF4-FFF2-40B4-BE49-F238E27FC236}">
                <a16:creationId xmlns:a16="http://schemas.microsoft.com/office/drawing/2014/main" id="{76AFB2A7-F3D3-48D0-95F4-B954F6BD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6" y="341948"/>
            <a:ext cx="110566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8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1686-4935-499D-9E22-70359F39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008" y="691467"/>
            <a:ext cx="2983984" cy="779160"/>
          </a:xfrm>
        </p:spPr>
        <p:txBody>
          <a:bodyPr anchor="t">
            <a:normAutofit/>
          </a:bodyPr>
          <a:lstStyle/>
          <a:p>
            <a:r>
              <a:rPr lang="en" b="1">
                <a:solidFill>
                  <a:srgbClr val="017565"/>
                </a:solidFill>
              </a:rPr>
              <a:t>Who are we?</a:t>
            </a:r>
            <a:endParaRPr lang="en-US" b="1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8DC5E-EE97-4629-99A8-8F357A63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88"/>
            <a:ext cx="874712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2</a:t>
            </a:fld>
            <a:endParaRPr lang="nl-NL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EE7449E-5316-B45B-A5B4-28DC263F4B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177B154-2BF7-85BB-F449-9F9CD4487E54}"/>
              </a:ext>
            </a:extLst>
          </p:cNvPr>
          <p:cNvSpPr/>
          <p:nvPr/>
        </p:nvSpPr>
        <p:spPr>
          <a:xfrm>
            <a:off x="659876" y="1819373"/>
            <a:ext cx="2318994" cy="2224726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126FA32-8B00-E75F-FE0C-B9EE30DAAA4D}"/>
              </a:ext>
            </a:extLst>
          </p:cNvPr>
          <p:cNvSpPr/>
          <p:nvPr/>
        </p:nvSpPr>
        <p:spPr>
          <a:xfrm>
            <a:off x="3489489" y="1819373"/>
            <a:ext cx="2318994" cy="2224726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ea typeface="Open Sans"/>
              <a:cs typeface="Open Sans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63AE223-380F-15F9-7E3E-DC74D44A7160}"/>
              </a:ext>
            </a:extLst>
          </p:cNvPr>
          <p:cNvSpPr/>
          <p:nvPr/>
        </p:nvSpPr>
        <p:spPr>
          <a:xfrm>
            <a:off x="6383519" y="1819373"/>
            <a:ext cx="2318994" cy="2224726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97CA7E7-0304-3384-1214-07A0A1A95B21}"/>
              </a:ext>
            </a:extLst>
          </p:cNvPr>
          <p:cNvSpPr/>
          <p:nvPr/>
        </p:nvSpPr>
        <p:spPr>
          <a:xfrm>
            <a:off x="9213130" y="1819373"/>
            <a:ext cx="2318994" cy="2224726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50826-967A-4D72-81CB-9E7B09D1BA88}"/>
              </a:ext>
            </a:extLst>
          </p:cNvPr>
          <p:cNvSpPr txBox="1"/>
          <p:nvPr/>
        </p:nvSpPr>
        <p:spPr>
          <a:xfrm>
            <a:off x="3871274" y="4392845"/>
            <a:ext cx="1555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>
                <a:solidFill>
                  <a:srgbClr val="017565"/>
                </a:solidFill>
              </a:rPr>
              <a:t>Carla Moroșan</a:t>
            </a:r>
            <a:endParaRPr lang="en-US" b="1">
              <a:solidFill>
                <a:srgbClr val="01756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5F51F-0B7E-7B65-F07C-400088615715}"/>
              </a:ext>
            </a:extLst>
          </p:cNvPr>
          <p:cNvSpPr txBox="1"/>
          <p:nvPr/>
        </p:nvSpPr>
        <p:spPr>
          <a:xfrm>
            <a:off x="6765304" y="4392844"/>
            <a:ext cx="1555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>
                <a:solidFill>
                  <a:srgbClr val="017565"/>
                </a:solidFill>
              </a:rPr>
              <a:t>Maria</a:t>
            </a:r>
          </a:p>
          <a:p>
            <a:pPr algn="ctr"/>
            <a:r>
              <a:rPr lang="ro-RO" b="1">
                <a:solidFill>
                  <a:srgbClr val="017565"/>
                </a:solidFill>
              </a:rPr>
              <a:t>Bulboacă</a:t>
            </a:r>
            <a:endParaRPr lang="en-US" b="1">
              <a:solidFill>
                <a:srgbClr val="01756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627EC-8D85-620D-3EC9-F4AAA1EC52EC}"/>
              </a:ext>
            </a:extLst>
          </p:cNvPr>
          <p:cNvSpPr txBox="1"/>
          <p:nvPr/>
        </p:nvSpPr>
        <p:spPr>
          <a:xfrm>
            <a:off x="977244" y="4392843"/>
            <a:ext cx="1555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7565"/>
                </a:solidFill>
              </a:rPr>
              <a:t>Andreea</a:t>
            </a:r>
          </a:p>
          <a:p>
            <a:pPr algn="ctr"/>
            <a:r>
              <a:rPr lang="en-US" b="1">
                <a:solidFill>
                  <a:srgbClr val="017565"/>
                </a:solidFill>
              </a:rPr>
              <a:t>Sologon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8CAC13-D341-DBBC-FF0C-2BE0E90AF5FB}"/>
              </a:ext>
            </a:extLst>
          </p:cNvPr>
          <p:cNvSpPr txBox="1"/>
          <p:nvPr/>
        </p:nvSpPr>
        <p:spPr>
          <a:xfrm>
            <a:off x="9659333" y="4392843"/>
            <a:ext cx="1555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solidFill>
                  <a:srgbClr val="017565"/>
                </a:solidFill>
              </a:rPr>
              <a:t>Claudiu</a:t>
            </a:r>
            <a:endParaRPr lang="en-US" b="1">
              <a:solidFill>
                <a:srgbClr val="017565"/>
              </a:solidFill>
            </a:endParaRPr>
          </a:p>
          <a:p>
            <a:pPr algn="ctr"/>
            <a:r>
              <a:rPr lang="en-US" b="1" err="1">
                <a:solidFill>
                  <a:srgbClr val="017565"/>
                </a:solidFill>
              </a:rPr>
              <a:t>Bujeni</a:t>
            </a:r>
            <a:r>
              <a:rPr lang="ro-RO" b="1">
                <a:solidFill>
                  <a:srgbClr val="017565"/>
                </a:solidFill>
              </a:rPr>
              <a:t>ță</a:t>
            </a:r>
            <a:endParaRPr lang="en-US" b="1">
              <a:solidFill>
                <a:srgbClr val="0175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6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6BDE701-9200-44F1-A2EC-0827931E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CSS selectors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67CC9D91-0309-428B-BF9D-9DC12F576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585" y="1827534"/>
            <a:ext cx="5221287" cy="2928460"/>
          </a:xfr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AB58861-F5E9-4FD5-8721-7078AD8006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20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F375B-476E-4BFD-869C-3EBB29FEC8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90C603E0-3351-4A6F-85CB-001FCD30A3C0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7419092" y="1665288"/>
            <a:ext cx="3222804" cy="4535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A91B6-53A7-4222-8813-15F2BE51660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188"/>
            <a:ext cx="874713" cy="215900"/>
          </a:xfrm>
        </p:spPr>
        <p:txBody>
          <a:bodyPr/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20</a:t>
            </a:fld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31AC9-6AE1-4914-817E-6AE9C84B52A3}"/>
              </a:ext>
            </a:extLst>
          </p:cNvPr>
          <p:cNvSpPr txBox="1"/>
          <p:nvPr/>
        </p:nvSpPr>
        <p:spPr>
          <a:xfrm>
            <a:off x="791585" y="122710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Attribute selectors: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B5D91-82C9-4FB1-AABA-E6B7EFD64F6A}"/>
              </a:ext>
            </a:extLst>
          </p:cNvPr>
          <p:cNvSpPr txBox="1"/>
          <p:nvPr/>
        </p:nvSpPr>
        <p:spPr>
          <a:xfrm>
            <a:off x="7268473" y="106620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 selectors: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B8F5DE-8CE6-4B88-BC59-87F1B62C6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127" y="1596438"/>
            <a:ext cx="9048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2F012B-2B98-485F-9FAA-E3639DC0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CSS selectors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287F94-99A6-42FF-95CB-48881D17A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336" y="1561699"/>
            <a:ext cx="9839325" cy="28765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A68EA-056F-4021-8456-60189E67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21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3426E6-66BC-42C7-A76F-55ED798BA0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043AC-DF63-4D1D-BF0F-3B3B7ED2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6" y="4801001"/>
            <a:ext cx="3895725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0AA58-39BA-4353-9351-98EA238F0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10" y="4587074"/>
            <a:ext cx="55340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AA6C7F-59C7-4190-A1B9-E2B9CF76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CSS Pseudo-classes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371DE3-6A37-4A0F-B5C2-1838CFE2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/>
              <a:t>Are used</a:t>
            </a:r>
            <a:r>
              <a:rPr lang="en-US" sz="2800"/>
              <a:t> to define a special state of an element;</a:t>
            </a:r>
            <a:endParaRPr lang="en-US"/>
          </a:p>
          <a:p>
            <a:pPr marL="287655" indent="-287655">
              <a:buClr>
                <a:srgbClr val="017565"/>
              </a:buClr>
            </a:pPr>
            <a:r>
              <a:rPr lang="en-US" sz="2800"/>
              <a:t>Style an element when a user mouses over it, visited or unvisited, or when it gets focus </a:t>
            </a:r>
            <a:r>
              <a:rPr lang="en-US" sz="2800" err="1"/>
              <a:t>etc</a:t>
            </a:r>
            <a:r>
              <a:rPr lang="en-US" sz="2800"/>
              <a:t>;</a:t>
            </a:r>
            <a:endParaRPr lang="en-US" sz="2800">
              <a:ea typeface="Open Sans"/>
              <a:cs typeface="Open Sans"/>
            </a:endParaRP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36AAE-DFB7-4291-9C44-2AF95E65CA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9FD03-51C5-4CE5-AFFA-804982B712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247F87-255F-48DE-B1EA-D111DA549554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6768306" y="1680369"/>
            <a:ext cx="45243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3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DA76-3A88-4E14-B70A-F01C3FDD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Positioning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1192DC9-6B92-4E74-B8E3-782E7A59EC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713" y="2147599"/>
            <a:ext cx="10766425" cy="357086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3840F-B082-488E-95BF-769F4DE0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23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64CD1-07A7-4F86-98D3-7AA1066CB7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5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61BA-5E72-48E0-9B64-634205F3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Z-index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33FA815-6A55-440D-A2B6-1655F1178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3175" y="1966119"/>
            <a:ext cx="7429500" cy="39338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85DC9-1E95-4765-9B6E-94AEE8FB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24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D6E38-5F3E-4A5E-897C-BADB3A8A5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8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34CD-4737-42AC-9804-CFE1D795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Box model example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84B13-5DFA-47F1-90AA-C2C2CD7A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solidFill>
                  <a:srgbClr val="A52A2A"/>
                </a:solidFill>
                <a:effectLst/>
                <a:latin typeface="+mj-lt"/>
              </a:rPr>
              <a:t>div 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{</a:t>
            </a:r>
            <a:br>
              <a:rPr lang="en-US" b="0" i="0">
                <a:solidFill>
                  <a:srgbClr val="FF0000"/>
                </a:solidFill>
                <a:effectLst/>
                <a:latin typeface="+mj-lt"/>
              </a:rPr>
            </a:br>
            <a:r>
              <a:rPr lang="en-US" b="0" i="0">
                <a:solidFill>
                  <a:srgbClr val="FF0000"/>
                </a:solidFill>
                <a:effectLst/>
                <a:latin typeface="+mj-lt"/>
              </a:rPr>
              <a:t>  width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:</a:t>
            </a:r>
            <a:r>
              <a:rPr lang="en-US" b="0" i="0">
                <a:solidFill>
                  <a:srgbClr val="0000CD"/>
                </a:solidFill>
                <a:effectLst/>
                <a:latin typeface="+mj-lt"/>
              </a:rPr>
              <a:t> 320px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;</a:t>
            </a:r>
            <a:br>
              <a:rPr lang="en-US" b="0" i="0">
                <a:solidFill>
                  <a:srgbClr val="FF0000"/>
                </a:solidFill>
                <a:effectLst/>
                <a:latin typeface="+mj-lt"/>
              </a:rPr>
            </a:br>
            <a:r>
              <a:rPr lang="en-US" b="0" i="0">
                <a:solidFill>
                  <a:srgbClr val="FF0000"/>
                </a:solidFill>
                <a:effectLst/>
                <a:latin typeface="+mj-lt"/>
              </a:rPr>
              <a:t>  padding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:</a:t>
            </a:r>
            <a:r>
              <a:rPr lang="en-US" b="0" i="0">
                <a:solidFill>
                  <a:srgbClr val="0000CD"/>
                </a:solidFill>
                <a:effectLst/>
                <a:latin typeface="+mj-lt"/>
              </a:rPr>
              <a:t> 10px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;</a:t>
            </a:r>
            <a:br>
              <a:rPr lang="en-US" b="0" i="0">
                <a:solidFill>
                  <a:srgbClr val="FF0000"/>
                </a:solidFill>
                <a:effectLst/>
                <a:latin typeface="+mj-lt"/>
              </a:rPr>
            </a:br>
            <a:r>
              <a:rPr lang="en-US" b="0" i="0">
                <a:solidFill>
                  <a:srgbClr val="FF0000"/>
                </a:solidFill>
                <a:effectLst/>
                <a:latin typeface="+mj-lt"/>
              </a:rPr>
              <a:t>  border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:</a:t>
            </a:r>
            <a:r>
              <a:rPr lang="en-US" b="0" i="0">
                <a:solidFill>
                  <a:srgbClr val="0000CD"/>
                </a:solidFill>
                <a:effectLst/>
                <a:latin typeface="+mj-lt"/>
              </a:rPr>
              <a:t> 5px solid gray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;</a:t>
            </a:r>
            <a:br>
              <a:rPr lang="en-US" b="0" i="0">
                <a:solidFill>
                  <a:srgbClr val="FF0000"/>
                </a:solidFill>
                <a:effectLst/>
                <a:latin typeface="+mj-lt"/>
              </a:rPr>
            </a:br>
            <a:r>
              <a:rPr lang="en-US" b="0" i="0">
                <a:solidFill>
                  <a:srgbClr val="FF0000"/>
                </a:solidFill>
                <a:effectLst/>
                <a:latin typeface="+mj-lt"/>
              </a:rPr>
              <a:t>  margin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:</a:t>
            </a:r>
            <a:r>
              <a:rPr lang="en-US" b="0" i="0">
                <a:solidFill>
                  <a:srgbClr val="0000CD"/>
                </a:solidFill>
                <a:effectLst/>
                <a:latin typeface="+mj-lt"/>
              </a:rPr>
              <a:t> 0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;</a:t>
            </a:r>
            <a:br>
              <a:rPr lang="en-US" b="0" i="0">
                <a:solidFill>
                  <a:srgbClr val="FF0000"/>
                </a:solidFill>
                <a:effectLst/>
                <a:latin typeface="+mj-lt"/>
              </a:rPr>
            </a:b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}</a:t>
            </a:r>
            <a:endParaRPr lang="en-US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5A14D-9C2A-4DA5-AA9D-2697CE01D4E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t>25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A28139-285C-4DCF-9498-BBB4582EBA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9082736-0CF3-4C46-B273-0E39632EDD63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9850" y="2464544"/>
            <a:ext cx="5221288" cy="293697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1946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83B-205E-0B44-A80D-E55EBDDA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  <a:ea typeface="Open Sans"/>
                <a:cs typeface="Open Sans"/>
              </a:rPr>
              <a:t>Exercise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04188B51-FB14-4C01-F332-7064152B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9017" y="1314253"/>
            <a:ext cx="4744649" cy="45354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4C629-BA2F-1184-19EF-2E210451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26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BB0AB-39F0-820A-9249-171F3BFBA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168F482-0ABF-4BB1-A436-29F72B78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Flexbox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4EF6F9-2910-46A6-A28C-C1BBB7B7C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7655" indent="-287655" fontAlgn="base"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A new layout mode in CSS3</a:t>
            </a:r>
          </a:p>
          <a:p>
            <a:pPr marL="287655" indent="-287655"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Optimized for web and mobile devices</a:t>
            </a:r>
          </a:p>
          <a:p>
            <a:pPr marL="287655" indent="-287655"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Helps with aligning and distributing space</a:t>
            </a:r>
          </a:p>
          <a:p>
            <a:pPr marL="287655" indent="-287655"/>
            <a:endParaRPr lang="en-US">
              <a:ea typeface="Open Sans"/>
              <a:cs typeface="Open Sans"/>
            </a:endParaRP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85FAC2E-0CB8-4E4D-A4A0-80B1E8B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27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75B1C-5FA0-4936-919B-8FB861B4CD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6C1080-1EE5-4FFB-BB33-58B85DAABE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3188"/>
            <a:ext cx="874713" cy="215900"/>
          </a:xfrm>
        </p:spPr>
        <p:txBody>
          <a:bodyPr/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379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3BAB-32BF-4DBF-AD31-2383EC5C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Flexbox align-items &amp; justify-content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8E11BE2-DF6D-48CB-B14A-3A16CB907D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6915" y="1665288"/>
            <a:ext cx="2796883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51638-9694-47B6-B72E-1B282E57CF2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t>28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49ECB-3EAF-4196-9F73-35937B4E1E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76473B5-18D5-40E7-BF65-544BCEC19D38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130" y="1665288"/>
            <a:ext cx="3582727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32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4F6C-70CE-450C-B215-0025B1BF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Fluid UI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21BA0F-0EA7-403F-A3C4-AFF26AB80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17565"/>
              </a:buClr>
            </a:pPr>
            <a:r>
              <a:rPr lang="en-US"/>
              <a:t>Fluid elements are elements that stretch and shrink to fill the width of the screen;</a:t>
            </a:r>
          </a:p>
          <a:p>
            <a:pPr>
              <a:buClr>
                <a:srgbClr val="017565"/>
              </a:buClr>
            </a:pPr>
            <a:r>
              <a:rPr lang="en-US"/>
              <a:t>It use relative sizes (width: 100%);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EF03B-7390-4C08-8FC0-B355708A3BE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pPr/>
              <a:t>29</a:t>
            </a:fld>
            <a:endParaRPr lang="nl-NL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BA10316-B222-4B43-B430-02607F572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>
            <a:normAutofit fontScale="25000" lnSpcReduction="20000"/>
          </a:bodyPr>
          <a:lstStyle/>
          <a:p>
            <a:r>
              <a:rPr lang="en-US"/>
              <a:t>Fluid elements are elements that stretch and shrink to fill the width of the screen</a:t>
            </a:r>
          </a:p>
          <a:p>
            <a:r>
              <a:rPr lang="en-US"/>
              <a:t>Use relative sizes (width: 100%)</a:t>
            </a:r>
          </a:p>
          <a:p>
            <a:r>
              <a:rPr lang="en-US"/>
              <a:t> </a:t>
            </a:r>
          </a:p>
        </p:txBody>
      </p:sp>
      <p:pic>
        <p:nvPicPr>
          <p:cNvPr id="10" name="Picture 10" descr="Why Fluid Responsive Design Is Best | Trellis Inc.">
            <a:extLst>
              <a:ext uri="{FF2B5EF4-FFF2-40B4-BE49-F238E27FC236}">
                <a16:creationId xmlns:a16="http://schemas.microsoft.com/office/drawing/2014/main" id="{3162A676-FC10-4D31-AD98-718352FAFC43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4159" y="1167186"/>
            <a:ext cx="4012808" cy="240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23515F-DA15-4D30-9A0A-771BAE53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88" y="4489201"/>
            <a:ext cx="34099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2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138861" y="992939"/>
            <a:ext cx="3330038" cy="1583109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7620">
              <a:spcBef>
                <a:spcPts val="82"/>
              </a:spcBef>
            </a:pPr>
            <a:r>
              <a:rPr sz="3550" b="1" spc="-49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Who</a:t>
            </a:r>
            <a:r>
              <a:rPr sz="3550" b="1" spc="49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 </a:t>
            </a:r>
            <a:r>
              <a:rPr sz="3550" b="1" spc="-73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Are</a:t>
            </a:r>
            <a:r>
              <a:rPr lang="en-US" sz="3550" b="1" spc="-73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 </a:t>
            </a:r>
            <a:r>
              <a:rPr lang="en-US" sz="3550" b="1" spc="-73">
                <a:solidFill>
                  <a:srgbClr val="017565"/>
                </a:solidFill>
                <a:ea typeface="+mn-lt"/>
                <a:cs typeface="+mn-lt"/>
              </a:rPr>
              <a:t>We</a:t>
            </a:r>
            <a:r>
              <a:rPr sz="3550" b="1" spc="-73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?</a:t>
            </a:r>
            <a:endParaRPr lang="en-US" sz="3550">
              <a:solidFill>
                <a:srgbClr val="017565"/>
              </a:solidFill>
              <a:latin typeface="Open Sans"/>
              <a:ea typeface="Open Sans"/>
              <a:cs typeface="Fago Pro"/>
            </a:endParaRPr>
          </a:p>
          <a:p>
            <a:pPr marL="26035" marR="2540">
              <a:lnSpc>
                <a:spcPct val="133300"/>
              </a:lnSpc>
              <a:spcBef>
                <a:spcPts val="1246"/>
              </a:spcBef>
            </a:pPr>
            <a:r>
              <a:rPr sz="1450" b="1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Centric </a:t>
            </a:r>
            <a:r>
              <a:rPr sz="1450" b="1" spc="6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is </a:t>
            </a:r>
            <a:r>
              <a:rPr sz="1450" b="1" spc="9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an </a:t>
            </a:r>
            <a:r>
              <a:rPr sz="1450" b="1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organization of 4300 </a:t>
            </a:r>
            <a:r>
              <a:rPr sz="1450" b="1" spc="6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IT </a:t>
            </a:r>
            <a:r>
              <a:rPr sz="1450" b="1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professionals </a:t>
            </a:r>
            <a:r>
              <a:rPr sz="1450" b="1" spc="9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and</a:t>
            </a:r>
            <a:r>
              <a:rPr lang="en-US" sz="1450" b="1" spc="9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 </a:t>
            </a:r>
            <a:r>
              <a:rPr sz="1450" b="1" spc="9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 </a:t>
            </a:r>
            <a:r>
              <a:rPr sz="1450" b="1" spc="6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with sales </a:t>
            </a:r>
            <a:r>
              <a:rPr sz="1450" b="1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of </a:t>
            </a:r>
            <a:r>
              <a:rPr sz="1450" b="1" spc="9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482 </a:t>
            </a:r>
            <a:r>
              <a:rPr sz="1450" b="1" spc="6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million</a:t>
            </a:r>
            <a:r>
              <a:rPr sz="1450" b="1" spc="-9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 </a:t>
            </a:r>
            <a:r>
              <a:rPr sz="1450" b="1" spc="3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euros</a:t>
            </a:r>
            <a:r>
              <a:rPr lang="en-US" sz="1450" b="1" spc="3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 in 2019</a:t>
            </a:r>
            <a:r>
              <a:rPr sz="1450" b="1" spc="3">
                <a:solidFill>
                  <a:srgbClr val="017565"/>
                </a:solidFill>
                <a:latin typeface="Open Sans"/>
                <a:ea typeface="Open Sans"/>
                <a:cs typeface="Fago Pro"/>
              </a:rPr>
              <a:t>.</a:t>
            </a:r>
            <a:endParaRPr sz="1450" b="1">
              <a:solidFill>
                <a:srgbClr val="000000"/>
              </a:solidFill>
              <a:latin typeface="Open Sans"/>
              <a:ea typeface="Open Sans"/>
              <a:cs typeface="Fago Pr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38861" y="2694671"/>
            <a:ext cx="3274204" cy="365037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/>
          <a:p>
            <a:pPr marL="7620" marR="2540" algn="just">
              <a:lnSpc>
                <a:spcPct val="133300"/>
              </a:lnSpc>
              <a:spcBef>
                <a:spcPts val="58"/>
              </a:spcBef>
            </a:pPr>
            <a:r>
              <a:rPr sz="1650" b="1">
                <a:latin typeface="Open Sans"/>
                <a:ea typeface="Open Sans"/>
                <a:cs typeface="Fago Pro"/>
              </a:rPr>
              <a:t>Centric operates </a:t>
            </a:r>
            <a:r>
              <a:rPr sz="1650" b="1" spc="3">
                <a:latin typeface="Open Sans"/>
                <a:ea typeface="Open Sans"/>
                <a:cs typeface="Fago Pro"/>
              </a:rPr>
              <a:t>in </a:t>
            </a:r>
            <a:r>
              <a:rPr sz="1650" spc="6">
                <a:latin typeface="Open Sans"/>
                <a:ea typeface="Open Sans"/>
                <a:cs typeface="Fago Pro"/>
              </a:rPr>
              <a:t>Belgium, </a:t>
            </a:r>
            <a:r>
              <a:rPr sz="1650" spc="-6">
                <a:latin typeface="Open Sans"/>
                <a:ea typeface="Open Sans"/>
                <a:cs typeface="Fago Pro"/>
              </a:rPr>
              <a:t>Germany, </a:t>
            </a:r>
            <a:r>
              <a:rPr sz="1650" spc="-3">
                <a:latin typeface="Open Sans"/>
                <a:ea typeface="Open Sans"/>
                <a:cs typeface="Fago Pro"/>
              </a:rPr>
              <a:t>France,</a:t>
            </a:r>
            <a:r>
              <a:rPr lang="en-US" sz="1650" spc="-3">
                <a:latin typeface="Open Sans"/>
                <a:ea typeface="Open Sans"/>
                <a:cs typeface="Fago Pro"/>
              </a:rPr>
              <a:t> </a:t>
            </a:r>
            <a:r>
              <a:rPr sz="1650" spc="-3">
                <a:latin typeface="Open Sans"/>
                <a:ea typeface="Open Sans"/>
                <a:cs typeface="Fago Pro"/>
              </a:rPr>
              <a:t> </a:t>
            </a:r>
            <a:r>
              <a:rPr sz="1650" spc="3">
                <a:latin typeface="Open Sans"/>
                <a:ea typeface="Open Sans"/>
                <a:cs typeface="Fago Pro"/>
              </a:rPr>
              <a:t>Lithuania, </a:t>
            </a:r>
            <a:r>
              <a:rPr sz="1650">
                <a:latin typeface="Open Sans"/>
                <a:ea typeface="Open Sans"/>
                <a:cs typeface="Fago Pro"/>
              </a:rPr>
              <a:t>Luxembourg, </a:t>
            </a:r>
            <a:r>
              <a:rPr sz="1650" spc="6">
                <a:latin typeface="Open Sans"/>
                <a:ea typeface="Open Sans"/>
                <a:cs typeface="Fago Pro"/>
              </a:rPr>
              <a:t>the Netherlands, </a:t>
            </a:r>
            <a:r>
              <a:rPr sz="1650" spc="-9">
                <a:latin typeface="Open Sans"/>
                <a:ea typeface="Open Sans"/>
                <a:cs typeface="Fago Pro"/>
              </a:rPr>
              <a:t>Norway,</a:t>
            </a:r>
            <a:r>
              <a:rPr lang="en-US" sz="1650" spc="-9">
                <a:latin typeface="Open Sans"/>
                <a:ea typeface="Open Sans"/>
                <a:cs typeface="Fago Pro"/>
              </a:rPr>
              <a:t> </a:t>
            </a:r>
            <a:r>
              <a:rPr sz="1650" spc="-9">
                <a:latin typeface="Open Sans"/>
                <a:ea typeface="Open Sans"/>
                <a:cs typeface="Fago Pro"/>
              </a:rPr>
              <a:t> </a:t>
            </a:r>
            <a:r>
              <a:rPr sz="1650" spc="3">
                <a:latin typeface="Open Sans"/>
                <a:ea typeface="Open Sans"/>
                <a:cs typeface="Fago Pro"/>
              </a:rPr>
              <a:t>Romania, </a:t>
            </a:r>
            <a:r>
              <a:rPr sz="1650" spc="6">
                <a:latin typeface="Open Sans"/>
                <a:ea typeface="Open Sans"/>
                <a:cs typeface="Fago Pro"/>
              </a:rPr>
              <a:t>Sweden </a:t>
            </a:r>
            <a:r>
              <a:rPr sz="1650" spc="9">
                <a:latin typeface="Open Sans"/>
                <a:ea typeface="Open Sans"/>
                <a:cs typeface="Fago Pro"/>
              </a:rPr>
              <a:t>and </a:t>
            </a:r>
            <a:r>
              <a:rPr sz="1650" spc="6">
                <a:latin typeface="Open Sans"/>
                <a:ea typeface="Open Sans"/>
                <a:cs typeface="Fago Pro"/>
              </a:rPr>
              <a:t>Switzerland.</a:t>
            </a:r>
            <a:r>
              <a:rPr lang="en-US" sz="1650" spc="6">
                <a:latin typeface="Open Sans"/>
                <a:ea typeface="Open Sans"/>
                <a:cs typeface="Fago Pro"/>
              </a:rPr>
              <a:t> </a:t>
            </a:r>
          </a:p>
          <a:p>
            <a:pPr marL="7620" marR="2540" algn="just">
              <a:lnSpc>
                <a:spcPct val="133300"/>
              </a:lnSpc>
              <a:spcBef>
                <a:spcPts val="58"/>
              </a:spcBef>
            </a:pPr>
            <a:endParaRPr lang="en-US" sz="1650" spc="6">
              <a:latin typeface="Open Sans"/>
              <a:ea typeface="Open Sans"/>
              <a:cs typeface="Fago Pro"/>
            </a:endParaRPr>
          </a:p>
          <a:p>
            <a:pPr marL="7620" marR="2540" algn="just">
              <a:lnSpc>
                <a:spcPct val="133300"/>
              </a:lnSpc>
              <a:spcBef>
                <a:spcPts val="58"/>
              </a:spcBef>
            </a:pPr>
            <a:r>
              <a:rPr sz="1650" spc="6">
                <a:latin typeface="Open Sans"/>
                <a:ea typeface="Open Sans"/>
                <a:cs typeface="Fago Pro"/>
              </a:rPr>
              <a:t>In the</a:t>
            </a:r>
            <a:r>
              <a:rPr sz="1650" spc="-36">
                <a:latin typeface="Open Sans"/>
                <a:ea typeface="Open Sans"/>
                <a:cs typeface="Fago Pro"/>
              </a:rPr>
              <a:t> </a:t>
            </a:r>
            <a:r>
              <a:rPr sz="1650" spc="6">
                <a:latin typeface="Open Sans"/>
                <a:ea typeface="Open Sans"/>
                <a:cs typeface="Fago Pro"/>
              </a:rPr>
              <a:t>Netherlands</a:t>
            </a:r>
            <a:r>
              <a:rPr lang="en-US" sz="1650" spc="6">
                <a:latin typeface="Open Sans"/>
                <a:ea typeface="Open Sans"/>
                <a:cs typeface="Fago Pro"/>
              </a:rPr>
              <a:t> </a:t>
            </a:r>
            <a:r>
              <a:rPr sz="1650" spc="6">
                <a:latin typeface="Open Sans"/>
                <a:ea typeface="Open Sans"/>
                <a:cs typeface="Fago Pro"/>
              </a:rPr>
              <a:t> </a:t>
            </a:r>
            <a:r>
              <a:rPr sz="1650" spc="3">
                <a:latin typeface="Open Sans"/>
                <a:ea typeface="Open Sans"/>
                <a:cs typeface="Fago Pro"/>
              </a:rPr>
              <a:t>alone, </a:t>
            </a:r>
            <a:r>
              <a:rPr sz="1650" b="1">
                <a:latin typeface="Open Sans"/>
                <a:ea typeface="Open Sans"/>
                <a:cs typeface="Fago Pro"/>
              </a:rPr>
              <a:t>Centric </a:t>
            </a:r>
            <a:r>
              <a:rPr sz="1650" b="1" spc="3">
                <a:latin typeface="Open Sans"/>
                <a:ea typeface="Open Sans"/>
                <a:cs typeface="Fago Pro"/>
              </a:rPr>
              <a:t>serves </a:t>
            </a:r>
            <a:r>
              <a:rPr sz="1650" b="1">
                <a:latin typeface="Open Sans"/>
                <a:ea typeface="Open Sans"/>
                <a:cs typeface="Fago Pro"/>
              </a:rPr>
              <a:t>over 3500 </a:t>
            </a:r>
            <a:r>
              <a:rPr sz="1650" b="1" spc="6">
                <a:latin typeface="Open Sans"/>
                <a:ea typeface="Open Sans"/>
                <a:cs typeface="Fago Pro"/>
              </a:rPr>
              <a:t>clients with </a:t>
            </a:r>
            <a:r>
              <a:rPr sz="1650" b="1" spc="3">
                <a:latin typeface="Open Sans"/>
                <a:ea typeface="Open Sans"/>
                <a:cs typeface="Fago Pro"/>
              </a:rPr>
              <a:t>more than</a:t>
            </a:r>
            <a:r>
              <a:rPr lang="en-US" sz="1650" b="1" spc="3">
                <a:latin typeface="Open Sans"/>
                <a:ea typeface="Open Sans"/>
                <a:cs typeface="Fago Pro"/>
              </a:rPr>
              <a:t> </a:t>
            </a:r>
            <a:r>
              <a:rPr sz="1650" spc="3">
                <a:latin typeface="Open Sans"/>
                <a:ea typeface="Open Sans"/>
                <a:cs typeface="Fago Pro"/>
              </a:rPr>
              <a:t> </a:t>
            </a:r>
            <a:r>
              <a:rPr sz="1650" b="1" spc="9">
                <a:latin typeface="Open Sans"/>
                <a:ea typeface="Open Sans"/>
                <a:cs typeface="Fago Pro"/>
              </a:rPr>
              <a:t>200 </a:t>
            </a:r>
            <a:r>
              <a:rPr sz="1650" b="1" spc="3">
                <a:latin typeface="Open Sans"/>
                <a:ea typeface="Open Sans"/>
                <a:cs typeface="Fago Pro"/>
              </a:rPr>
              <a:t>software</a:t>
            </a:r>
            <a:r>
              <a:rPr sz="1650" b="1" spc="-6">
                <a:latin typeface="Open Sans"/>
                <a:ea typeface="Open Sans"/>
                <a:cs typeface="Fago Pro"/>
              </a:rPr>
              <a:t> </a:t>
            </a:r>
            <a:r>
              <a:rPr sz="1650" b="1" spc="6">
                <a:latin typeface="Open Sans"/>
                <a:ea typeface="Open Sans"/>
                <a:cs typeface="Fago Pro"/>
              </a:rPr>
              <a:t>solutions.</a:t>
            </a:r>
            <a:endParaRPr lang="en-US" sz="1650" b="1" spc="6">
              <a:latin typeface="Open Sans"/>
              <a:ea typeface="Open Sans"/>
              <a:cs typeface="Fago Pro"/>
            </a:endParaRPr>
          </a:p>
          <a:p>
            <a:pPr marL="7620" marR="2540">
              <a:lnSpc>
                <a:spcPct val="133300"/>
              </a:lnSpc>
              <a:spcBef>
                <a:spcPts val="58"/>
              </a:spcBef>
            </a:pPr>
            <a:endParaRPr lang="en-GB" sz="1213" spc="6">
              <a:latin typeface="Fago Pro"/>
              <a:cs typeface="Fago Pr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1942" y="6486459"/>
            <a:ext cx="75858" cy="16874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lang="en-US" sz="1031" spc="6">
                <a:solidFill>
                  <a:srgbClr val="979A9C"/>
                </a:solidFill>
                <a:latin typeface="Fago Pro"/>
                <a:cs typeface="Fago Pro"/>
              </a:rPr>
              <a:t>3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10808125" y="6481822"/>
            <a:ext cx="1072405" cy="195998"/>
            <a:chOff x="17822693" y="10689004"/>
            <a:chExt cx="1768475" cy="323215"/>
          </a:xfrm>
        </p:grpSpPr>
        <p:sp>
          <p:nvSpPr>
            <p:cNvPr id="25" name="object 25"/>
            <p:cNvSpPr/>
            <p:nvPr/>
          </p:nvSpPr>
          <p:spPr>
            <a:xfrm>
              <a:off x="18175364" y="10689011"/>
              <a:ext cx="1416050" cy="323215"/>
            </a:xfrm>
            <a:custGeom>
              <a:avLst/>
              <a:gdLst/>
              <a:ahLst/>
              <a:cxnLst/>
              <a:rect l="l" t="t" r="r" b="b"/>
              <a:pathLst>
                <a:path w="1416050" h="323215">
                  <a:moveTo>
                    <a:pt x="193865" y="58381"/>
                  </a:moveTo>
                  <a:lnTo>
                    <a:pt x="188937" y="56337"/>
                  </a:lnTo>
                  <a:lnTo>
                    <a:pt x="175310" y="51816"/>
                  </a:lnTo>
                  <a:lnTo>
                    <a:pt x="154673" y="47307"/>
                  </a:lnTo>
                  <a:lnTo>
                    <a:pt x="128727" y="45262"/>
                  </a:lnTo>
                  <a:lnTo>
                    <a:pt x="97510" y="47929"/>
                  </a:lnTo>
                  <a:lnTo>
                    <a:pt x="63360" y="58889"/>
                  </a:lnTo>
                  <a:lnTo>
                    <a:pt x="31940" y="82550"/>
                  </a:lnTo>
                  <a:lnTo>
                    <a:pt x="8928" y="123317"/>
                  </a:lnTo>
                  <a:lnTo>
                    <a:pt x="0" y="185597"/>
                  </a:lnTo>
                  <a:lnTo>
                    <a:pt x="7861" y="247967"/>
                  </a:lnTo>
                  <a:lnTo>
                    <a:pt x="28498" y="288023"/>
                  </a:lnTo>
                  <a:lnTo>
                    <a:pt x="57467" y="310642"/>
                  </a:lnTo>
                  <a:lnTo>
                    <a:pt x="90335" y="320662"/>
                  </a:lnTo>
                  <a:lnTo>
                    <a:pt x="122682" y="322922"/>
                  </a:lnTo>
                  <a:lnTo>
                    <a:pt x="145084" y="322719"/>
                  </a:lnTo>
                  <a:lnTo>
                    <a:pt x="159969" y="321335"/>
                  </a:lnTo>
                  <a:lnTo>
                    <a:pt x="174002" y="317588"/>
                  </a:lnTo>
                  <a:lnTo>
                    <a:pt x="193865" y="310299"/>
                  </a:lnTo>
                  <a:lnTo>
                    <a:pt x="193865" y="247700"/>
                  </a:lnTo>
                  <a:lnTo>
                    <a:pt x="187718" y="249440"/>
                  </a:lnTo>
                  <a:lnTo>
                    <a:pt x="172402" y="253250"/>
                  </a:lnTo>
                  <a:lnTo>
                    <a:pt x="152539" y="257073"/>
                  </a:lnTo>
                  <a:lnTo>
                    <a:pt x="132765" y="258800"/>
                  </a:lnTo>
                  <a:lnTo>
                    <a:pt x="113004" y="256032"/>
                  </a:lnTo>
                  <a:lnTo>
                    <a:pt x="98069" y="245300"/>
                  </a:lnTo>
                  <a:lnTo>
                    <a:pt x="88620" y="223024"/>
                  </a:lnTo>
                  <a:lnTo>
                    <a:pt x="85318" y="185597"/>
                  </a:lnTo>
                  <a:lnTo>
                    <a:pt x="89674" y="144703"/>
                  </a:lnTo>
                  <a:lnTo>
                    <a:pt x="101219" y="121170"/>
                  </a:lnTo>
                  <a:lnTo>
                    <a:pt x="117690" y="110426"/>
                  </a:lnTo>
                  <a:lnTo>
                    <a:pt x="136817" y="107861"/>
                  </a:lnTo>
                  <a:lnTo>
                    <a:pt x="148767" y="108026"/>
                  </a:lnTo>
                  <a:lnTo>
                    <a:pt x="158699" y="109245"/>
                  </a:lnTo>
                  <a:lnTo>
                    <a:pt x="171945" y="112547"/>
                  </a:lnTo>
                  <a:lnTo>
                    <a:pt x="193865" y="118960"/>
                  </a:lnTo>
                  <a:lnTo>
                    <a:pt x="193865" y="58381"/>
                  </a:lnTo>
                  <a:close/>
                </a:path>
                <a:path w="1416050" h="323215">
                  <a:moveTo>
                    <a:pt x="444220" y="184099"/>
                  </a:moveTo>
                  <a:lnTo>
                    <a:pt x="441896" y="162382"/>
                  </a:lnTo>
                  <a:lnTo>
                    <a:pt x="438010" y="125844"/>
                  </a:lnTo>
                  <a:lnTo>
                    <a:pt x="424764" y="97256"/>
                  </a:lnTo>
                  <a:lnTo>
                    <a:pt x="419519" y="85928"/>
                  </a:lnTo>
                  <a:lnTo>
                    <a:pt x="392569" y="61264"/>
                  </a:lnTo>
                  <a:lnTo>
                    <a:pt x="362432" y="49326"/>
                  </a:lnTo>
                  <a:lnTo>
                    <a:pt x="362432" y="162382"/>
                  </a:lnTo>
                  <a:lnTo>
                    <a:pt x="291261" y="162382"/>
                  </a:lnTo>
                  <a:lnTo>
                    <a:pt x="293255" y="134315"/>
                  </a:lnTo>
                  <a:lnTo>
                    <a:pt x="298958" y="113919"/>
                  </a:lnTo>
                  <a:lnTo>
                    <a:pt x="310146" y="101473"/>
                  </a:lnTo>
                  <a:lnTo>
                    <a:pt x="328612" y="97256"/>
                  </a:lnTo>
                  <a:lnTo>
                    <a:pt x="345046" y="101180"/>
                  </a:lnTo>
                  <a:lnTo>
                    <a:pt x="355180" y="113157"/>
                  </a:lnTo>
                  <a:lnTo>
                    <a:pt x="360489" y="133464"/>
                  </a:lnTo>
                  <a:lnTo>
                    <a:pt x="362432" y="162382"/>
                  </a:lnTo>
                  <a:lnTo>
                    <a:pt x="362432" y="49326"/>
                  </a:lnTo>
                  <a:lnTo>
                    <a:pt x="360984" y="48742"/>
                  </a:lnTo>
                  <a:lnTo>
                    <a:pt x="328612" y="45262"/>
                  </a:lnTo>
                  <a:lnTo>
                    <a:pt x="294487" y="48844"/>
                  </a:lnTo>
                  <a:lnTo>
                    <a:pt x="261747" y="61556"/>
                  </a:lnTo>
                  <a:lnTo>
                    <a:pt x="233959" y="86372"/>
                  </a:lnTo>
                  <a:lnTo>
                    <a:pt x="214668" y="126225"/>
                  </a:lnTo>
                  <a:lnTo>
                    <a:pt x="207454" y="184099"/>
                  </a:lnTo>
                  <a:lnTo>
                    <a:pt x="215633" y="246608"/>
                  </a:lnTo>
                  <a:lnTo>
                    <a:pt x="237286" y="287045"/>
                  </a:lnTo>
                  <a:lnTo>
                    <a:pt x="268084" y="310108"/>
                  </a:lnTo>
                  <a:lnTo>
                    <a:pt x="303669" y="320497"/>
                  </a:lnTo>
                  <a:lnTo>
                    <a:pt x="339712" y="322922"/>
                  </a:lnTo>
                  <a:lnTo>
                    <a:pt x="367245" y="322707"/>
                  </a:lnTo>
                  <a:lnTo>
                    <a:pt x="385724" y="321208"/>
                  </a:lnTo>
                  <a:lnTo>
                    <a:pt x="403542" y="317169"/>
                  </a:lnTo>
                  <a:lnTo>
                    <a:pt x="429069" y="309295"/>
                  </a:lnTo>
                  <a:lnTo>
                    <a:pt x="429069" y="259308"/>
                  </a:lnTo>
                  <a:lnTo>
                    <a:pt x="429069" y="246697"/>
                  </a:lnTo>
                  <a:lnTo>
                    <a:pt x="420166" y="248666"/>
                  </a:lnTo>
                  <a:lnTo>
                    <a:pt x="398284" y="252996"/>
                  </a:lnTo>
                  <a:lnTo>
                    <a:pt x="370713" y="257340"/>
                  </a:lnTo>
                  <a:lnTo>
                    <a:pt x="344766" y="259308"/>
                  </a:lnTo>
                  <a:lnTo>
                    <a:pt x="324053" y="257619"/>
                  </a:lnTo>
                  <a:lnTo>
                    <a:pt x="307467" y="250723"/>
                  </a:lnTo>
                  <a:lnTo>
                    <a:pt x="296278" y="235889"/>
                  </a:lnTo>
                  <a:lnTo>
                    <a:pt x="291757" y="210350"/>
                  </a:lnTo>
                  <a:lnTo>
                    <a:pt x="443712" y="210350"/>
                  </a:lnTo>
                  <a:lnTo>
                    <a:pt x="444220" y="184099"/>
                  </a:lnTo>
                  <a:close/>
                </a:path>
                <a:path w="1416050" h="323215">
                  <a:moveTo>
                    <a:pt x="712876" y="125031"/>
                  </a:moveTo>
                  <a:lnTo>
                    <a:pt x="707136" y="87223"/>
                  </a:lnTo>
                  <a:lnTo>
                    <a:pt x="691159" y="62611"/>
                  </a:lnTo>
                  <a:lnTo>
                    <a:pt x="666864" y="49276"/>
                  </a:lnTo>
                  <a:lnTo>
                    <a:pt x="636130" y="45262"/>
                  </a:lnTo>
                  <a:lnTo>
                    <a:pt x="607796" y="45770"/>
                  </a:lnTo>
                  <a:lnTo>
                    <a:pt x="589368" y="49301"/>
                  </a:lnTo>
                  <a:lnTo>
                    <a:pt x="572731" y="58889"/>
                  </a:lnTo>
                  <a:lnTo>
                    <a:pt x="549795" y="77571"/>
                  </a:lnTo>
                  <a:lnTo>
                    <a:pt x="538695" y="50304"/>
                  </a:lnTo>
                  <a:lnTo>
                    <a:pt x="466001" y="50304"/>
                  </a:lnTo>
                  <a:lnTo>
                    <a:pt x="466001" y="317868"/>
                  </a:lnTo>
                  <a:lnTo>
                    <a:pt x="551319" y="317868"/>
                  </a:lnTo>
                  <a:lnTo>
                    <a:pt x="551319" y="129057"/>
                  </a:lnTo>
                  <a:lnTo>
                    <a:pt x="556196" y="126453"/>
                  </a:lnTo>
                  <a:lnTo>
                    <a:pt x="568731" y="120726"/>
                  </a:lnTo>
                  <a:lnTo>
                    <a:pt x="585812" y="114998"/>
                  </a:lnTo>
                  <a:lnTo>
                    <a:pt x="604316" y="112395"/>
                  </a:lnTo>
                  <a:lnTo>
                    <a:pt x="615403" y="113538"/>
                  </a:lnTo>
                  <a:lnTo>
                    <a:pt x="622566" y="117322"/>
                  </a:lnTo>
                  <a:lnTo>
                    <a:pt x="626402" y="124333"/>
                  </a:lnTo>
                  <a:lnTo>
                    <a:pt x="627545" y="135128"/>
                  </a:lnTo>
                  <a:lnTo>
                    <a:pt x="627545" y="317868"/>
                  </a:lnTo>
                  <a:lnTo>
                    <a:pt x="712876" y="317868"/>
                  </a:lnTo>
                  <a:lnTo>
                    <a:pt x="712876" y="125031"/>
                  </a:lnTo>
                  <a:close/>
                </a:path>
                <a:path w="1416050" h="323215">
                  <a:moveTo>
                    <a:pt x="902436" y="251739"/>
                  </a:moveTo>
                  <a:lnTo>
                    <a:pt x="882688" y="256413"/>
                  </a:lnTo>
                  <a:lnTo>
                    <a:pt x="871321" y="258800"/>
                  </a:lnTo>
                  <a:lnTo>
                    <a:pt x="864031" y="259689"/>
                  </a:lnTo>
                  <a:lnTo>
                    <a:pt x="856488" y="259816"/>
                  </a:lnTo>
                  <a:lnTo>
                    <a:pt x="847407" y="259816"/>
                  </a:lnTo>
                  <a:lnTo>
                    <a:pt x="839330" y="257797"/>
                  </a:lnTo>
                  <a:lnTo>
                    <a:pt x="839330" y="99021"/>
                  </a:lnTo>
                  <a:lnTo>
                    <a:pt x="889317" y="99021"/>
                  </a:lnTo>
                  <a:lnTo>
                    <a:pt x="897394" y="50304"/>
                  </a:lnTo>
                  <a:lnTo>
                    <a:pt x="839330" y="50304"/>
                  </a:lnTo>
                  <a:lnTo>
                    <a:pt x="839330" y="0"/>
                  </a:lnTo>
                  <a:lnTo>
                    <a:pt x="754011" y="25095"/>
                  </a:lnTo>
                  <a:lnTo>
                    <a:pt x="754011" y="50304"/>
                  </a:lnTo>
                  <a:lnTo>
                    <a:pt x="731126" y="50304"/>
                  </a:lnTo>
                  <a:lnTo>
                    <a:pt x="731126" y="99021"/>
                  </a:lnTo>
                  <a:lnTo>
                    <a:pt x="754011" y="99021"/>
                  </a:lnTo>
                  <a:lnTo>
                    <a:pt x="754011" y="245681"/>
                  </a:lnTo>
                  <a:lnTo>
                    <a:pt x="761060" y="286296"/>
                  </a:lnTo>
                  <a:lnTo>
                    <a:pt x="779691" y="309664"/>
                  </a:lnTo>
                  <a:lnTo>
                    <a:pt x="806183" y="320370"/>
                  </a:lnTo>
                  <a:lnTo>
                    <a:pt x="836803" y="322922"/>
                  </a:lnTo>
                  <a:lnTo>
                    <a:pt x="861758" y="321106"/>
                  </a:lnTo>
                  <a:lnTo>
                    <a:pt x="882688" y="317119"/>
                  </a:lnTo>
                  <a:lnTo>
                    <a:pt x="897077" y="313118"/>
                  </a:lnTo>
                  <a:lnTo>
                    <a:pt x="902436" y="311302"/>
                  </a:lnTo>
                  <a:lnTo>
                    <a:pt x="902436" y="251739"/>
                  </a:lnTo>
                  <a:close/>
                </a:path>
                <a:path w="1416050" h="323215">
                  <a:moveTo>
                    <a:pt x="1088986" y="48285"/>
                  </a:moveTo>
                  <a:lnTo>
                    <a:pt x="1080833" y="46774"/>
                  </a:lnTo>
                  <a:lnTo>
                    <a:pt x="1071727" y="45732"/>
                  </a:lnTo>
                  <a:lnTo>
                    <a:pt x="1060196" y="45262"/>
                  </a:lnTo>
                  <a:lnTo>
                    <a:pt x="1041222" y="45745"/>
                  </a:lnTo>
                  <a:lnTo>
                    <a:pt x="1029538" y="49110"/>
                  </a:lnTo>
                  <a:lnTo>
                    <a:pt x="1020305" y="58254"/>
                  </a:lnTo>
                  <a:lnTo>
                    <a:pt x="1008710" y="76060"/>
                  </a:lnTo>
                  <a:lnTo>
                    <a:pt x="996594" y="50304"/>
                  </a:lnTo>
                  <a:lnTo>
                    <a:pt x="928941" y="50304"/>
                  </a:lnTo>
                  <a:lnTo>
                    <a:pt x="928941" y="317868"/>
                  </a:lnTo>
                  <a:lnTo>
                    <a:pt x="1014260" y="317868"/>
                  </a:lnTo>
                  <a:lnTo>
                    <a:pt x="1014260" y="127038"/>
                  </a:lnTo>
                  <a:lnTo>
                    <a:pt x="1016711" y="125615"/>
                  </a:lnTo>
                  <a:lnTo>
                    <a:pt x="1023670" y="122504"/>
                  </a:lnTo>
                  <a:lnTo>
                    <a:pt x="1034491" y="119380"/>
                  </a:lnTo>
                  <a:lnTo>
                    <a:pt x="1048588" y="117957"/>
                  </a:lnTo>
                  <a:lnTo>
                    <a:pt x="1060297" y="118033"/>
                  </a:lnTo>
                  <a:lnTo>
                    <a:pt x="1068400" y="118592"/>
                  </a:lnTo>
                  <a:lnTo>
                    <a:pt x="1076706" y="120091"/>
                  </a:lnTo>
                  <a:lnTo>
                    <a:pt x="1088986" y="123012"/>
                  </a:lnTo>
                  <a:lnTo>
                    <a:pt x="1088986" y="48285"/>
                  </a:lnTo>
                  <a:close/>
                </a:path>
                <a:path w="1416050" h="323215">
                  <a:moveTo>
                    <a:pt x="1199527" y="50304"/>
                  </a:moveTo>
                  <a:lnTo>
                    <a:pt x="1114196" y="50304"/>
                  </a:lnTo>
                  <a:lnTo>
                    <a:pt x="1114196" y="317868"/>
                  </a:lnTo>
                  <a:lnTo>
                    <a:pt x="1199527" y="317868"/>
                  </a:lnTo>
                  <a:lnTo>
                    <a:pt x="1199527" y="50304"/>
                  </a:lnTo>
                  <a:close/>
                </a:path>
                <a:path w="1416050" h="323215">
                  <a:moveTo>
                    <a:pt x="1415656" y="58381"/>
                  </a:moveTo>
                  <a:lnTo>
                    <a:pt x="1410728" y="56337"/>
                  </a:lnTo>
                  <a:lnTo>
                    <a:pt x="1397101" y="51816"/>
                  </a:lnTo>
                  <a:lnTo>
                    <a:pt x="1376464" y="47307"/>
                  </a:lnTo>
                  <a:lnTo>
                    <a:pt x="1350530" y="45262"/>
                  </a:lnTo>
                  <a:lnTo>
                    <a:pt x="1319301" y="47929"/>
                  </a:lnTo>
                  <a:lnTo>
                    <a:pt x="1285151" y="58889"/>
                  </a:lnTo>
                  <a:lnTo>
                    <a:pt x="1253744" y="82550"/>
                  </a:lnTo>
                  <a:lnTo>
                    <a:pt x="1230731" y="123317"/>
                  </a:lnTo>
                  <a:lnTo>
                    <a:pt x="1221803" y="185597"/>
                  </a:lnTo>
                  <a:lnTo>
                    <a:pt x="1229664" y="247967"/>
                  </a:lnTo>
                  <a:lnTo>
                    <a:pt x="1250302" y="288023"/>
                  </a:lnTo>
                  <a:lnTo>
                    <a:pt x="1279271" y="310642"/>
                  </a:lnTo>
                  <a:lnTo>
                    <a:pt x="1312138" y="320662"/>
                  </a:lnTo>
                  <a:lnTo>
                    <a:pt x="1344472" y="322922"/>
                  </a:lnTo>
                  <a:lnTo>
                    <a:pt x="1366875" y="322719"/>
                  </a:lnTo>
                  <a:lnTo>
                    <a:pt x="1381760" y="321335"/>
                  </a:lnTo>
                  <a:lnTo>
                    <a:pt x="1395793" y="317588"/>
                  </a:lnTo>
                  <a:lnTo>
                    <a:pt x="1415656" y="310299"/>
                  </a:lnTo>
                  <a:lnTo>
                    <a:pt x="1415656" y="247700"/>
                  </a:lnTo>
                  <a:lnTo>
                    <a:pt x="1409522" y="249440"/>
                  </a:lnTo>
                  <a:lnTo>
                    <a:pt x="1394206" y="253250"/>
                  </a:lnTo>
                  <a:lnTo>
                    <a:pt x="1374343" y="257073"/>
                  </a:lnTo>
                  <a:lnTo>
                    <a:pt x="1354582" y="258800"/>
                  </a:lnTo>
                  <a:lnTo>
                    <a:pt x="1334808" y="256032"/>
                  </a:lnTo>
                  <a:lnTo>
                    <a:pt x="1319860" y="245300"/>
                  </a:lnTo>
                  <a:lnTo>
                    <a:pt x="1310411" y="223024"/>
                  </a:lnTo>
                  <a:lnTo>
                    <a:pt x="1307109" y="185597"/>
                  </a:lnTo>
                  <a:lnTo>
                    <a:pt x="1311465" y="144703"/>
                  </a:lnTo>
                  <a:lnTo>
                    <a:pt x="1323022" y="121170"/>
                  </a:lnTo>
                  <a:lnTo>
                    <a:pt x="1339494" y="110426"/>
                  </a:lnTo>
                  <a:lnTo>
                    <a:pt x="1358607" y="107861"/>
                  </a:lnTo>
                  <a:lnTo>
                    <a:pt x="1370571" y="108026"/>
                  </a:lnTo>
                  <a:lnTo>
                    <a:pt x="1380502" y="109245"/>
                  </a:lnTo>
                  <a:lnTo>
                    <a:pt x="1393748" y="112547"/>
                  </a:lnTo>
                  <a:lnTo>
                    <a:pt x="1415656" y="118960"/>
                  </a:lnTo>
                  <a:lnTo>
                    <a:pt x="1415656" y="5838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7822693" y="10723222"/>
              <a:ext cx="286053" cy="2873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7930370" y="10801834"/>
              <a:ext cx="113664" cy="113664"/>
            </a:xfrm>
            <a:custGeom>
              <a:avLst/>
              <a:gdLst/>
              <a:ahLst/>
              <a:cxnLst/>
              <a:rect l="l" t="t" r="r" b="b"/>
              <a:pathLst>
                <a:path w="113665" h="113665">
                  <a:moveTo>
                    <a:pt x="62513" y="0"/>
                  </a:moveTo>
                  <a:lnTo>
                    <a:pt x="40741" y="2012"/>
                  </a:lnTo>
                  <a:lnTo>
                    <a:pt x="21302" y="12023"/>
                  </a:lnTo>
                  <a:lnTo>
                    <a:pt x="6714" y="29302"/>
                  </a:lnTo>
                  <a:lnTo>
                    <a:pt x="0" y="50902"/>
                  </a:lnTo>
                  <a:lnTo>
                    <a:pt x="2019" y="72679"/>
                  </a:lnTo>
                  <a:lnTo>
                    <a:pt x="12034" y="92111"/>
                  </a:lnTo>
                  <a:lnTo>
                    <a:pt x="29321" y="106702"/>
                  </a:lnTo>
                  <a:lnTo>
                    <a:pt x="50918" y="113422"/>
                  </a:lnTo>
                  <a:lnTo>
                    <a:pt x="72685" y="111405"/>
                  </a:lnTo>
                  <a:lnTo>
                    <a:pt x="80845" y="107199"/>
                  </a:lnTo>
                  <a:lnTo>
                    <a:pt x="51552" y="107199"/>
                  </a:lnTo>
                  <a:lnTo>
                    <a:pt x="32315" y="101216"/>
                  </a:lnTo>
                  <a:lnTo>
                    <a:pt x="16930" y="88230"/>
                  </a:lnTo>
                  <a:lnTo>
                    <a:pt x="8013" y="70927"/>
                  </a:lnTo>
                  <a:lnTo>
                    <a:pt x="6217" y="51542"/>
                  </a:lnTo>
                  <a:lnTo>
                    <a:pt x="12201" y="32307"/>
                  </a:lnTo>
                  <a:lnTo>
                    <a:pt x="25189" y="16911"/>
                  </a:lnTo>
                  <a:lnTo>
                    <a:pt x="42494" y="7989"/>
                  </a:lnTo>
                  <a:lnTo>
                    <a:pt x="61883" y="6193"/>
                  </a:lnTo>
                  <a:lnTo>
                    <a:pt x="82422" y="6193"/>
                  </a:lnTo>
                  <a:lnTo>
                    <a:pt x="62513" y="0"/>
                  </a:lnTo>
                  <a:close/>
                </a:path>
                <a:path w="113665" h="113665">
                  <a:moveTo>
                    <a:pt x="82422" y="6193"/>
                  </a:moveTo>
                  <a:lnTo>
                    <a:pt x="61883" y="6193"/>
                  </a:lnTo>
                  <a:lnTo>
                    <a:pt x="81120" y="12171"/>
                  </a:lnTo>
                  <a:lnTo>
                    <a:pt x="96505" y="25162"/>
                  </a:lnTo>
                  <a:lnTo>
                    <a:pt x="105422" y="42473"/>
                  </a:lnTo>
                  <a:lnTo>
                    <a:pt x="107214" y="61863"/>
                  </a:lnTo>
                  <a:lnTo>
                    <a:pt x="101224" y="81091"/>
                  </a:lnTo>
                  <a:lnTo>
                    <a:pt x="88243" y="96482"/>
                  </a:lnTo>
                  <a:lnTo>
                    <a:pt x="70940" y="105403"/>
                  </a:lnTo>
                  <a:lnTo>
                    <a:pt x="51552" y="107199"/>
                  </a:lnTo>
                  <a:lnTo>
                    <a:pt x="80845" y="107199"/>
                  </a:lnTo>
                  <a:lnTo>
                    <a:pt x="92117" y="101388"/>
                  </a:lnTo>
                  <a:lnTo>
                    <a:pt x="106711" y="84106"/>
                  </a:lnTo>
                  <a:lnTo>
                    <a:pt x="113426" y="62506"/>
                  </a:lnTo>
                  <a:lnTo>
                    <a:pt x="111409" y="40735"/>
                  </a:lnTo>
                  <a:lnTo>
                    <a:pt x="101391" y="21301"/>
                  </a:lnTo>
                  <a:lnTo>
                    <a:pt x="84104" y="6716"/>
                  </a:lnTo>
                  <a:lnTo>
                    <a:pt x="82422" y="6193"/>
                  </a:lnTo>
                  <a:close/>
                </a:path>
              </a:pathLst>
            </a:custGeom>
            <a:solidFill>
              <a:srgbClr val="C7CF2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7926163" y="10798906"/>
              <a:ext cx="115911" cy="1179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7930983" y="1080763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57687" y="0"/>
                  </a:moveTo>
                  <a:lnTo>
                    <a:pt x="37592" y="1863"/>
                  </a:lnTo>
                  <a:lnTo>
                    <a:pt x="19656" y="11110"/>
                  </a:lnTo>
                  <a:lnTo>
                    <a:pt x="6195" y="27065"/>
                  </a:lnTo>
                  <a:lnTo>
                    <a:pt x="0" y="46958"/>
                  </a:lnTo>
                  <a:lnTo>
                    <a:pt x="40" y="47585"/>
                  </a:lnTo>
                  <a:lnTo>
                    <a:pt x="1844" y="67098"/>
                  </a:lnTo>
                  <a:lnTo>
                    <a:pt x="11092" y="85039"/>
                  </a:lnTo>
                  <a:lnTo>
                    <a:pt x="27053" y="98508"/>
                  </a:lnTo>
                  <a:lnTo>
                    <a:pt x="46991" y="104711"/>
                  </a:lnTo>
                  <a:lnTo>
                    <a:pt x="67091" y="102851"/>
                  </a:lnTo>
                  <a:lnTo>
                    <a:pt x="74599" y="98982"/>
                  </a:lnTo>
                  <a:lnTo>
                    <a:pt x="47571" y="98982"/>
                  </a:lnTo>
                  <a:lnTo>
                    <a:pt x="29817" y="93461"/>
                  </a:lnTo>
                  <a:lnTo>
                    <a:pt x="15614" y="81466"/>
                  </a:lnTo>
                  <a:lnTo>
                    <a:pt x="7378" y="65485"/>
                  </a:lnTo>
                  <a:lnTo>
                    <a:pt x="5716" y="47585"/>
                  </a:lnTo>
                  <a:lnTo>
                    <a:pt x="11231" y="29829"/>
                  </a:lnTo>
                  <a:lnTo>
                    <a:pt x="23231" y="15618"/>
                  </a:lnTo>
                  <a:lnTo>
                    <a:pt x="39210" y="7388"/>
                  </a:lnTo>
                  <a:lnTo>
                    <a:pt x="57105" y="5734"/>
                  </a:lnTo>
                  <a:lnTo>
                    <a:pt x="76139" y="5734"/>
                  </a:lnTo>
                  <a:lnTo>
                    <a:pt x="57687" y="0"/>
                  </a:lnTo>
                  <a:close/>
                </a:path>
                <a:path w="104775" h="104775">
                  <a:moveTo>
                    <a:pt x="76139" y="5734"/>
                  </a:moveTo>
                  <a:lnTo>
                    <a:pt x="57105" y="5734"/>
                  </a:lnTo>
                  <a:lnTo>
                    <a:pt x="74853" y="11254"/>
                  </a:lnTo>
                  <a:lnTo>
                    <a:pt x="89067" y="23246"/>
                  </a:lnTo>
                  <a:lnTo>
                    <a:pt x="97303" y="39220"/>
                  </a:lnTo>
                  <a:lnTo>
                    <a:pt x="98961" y="57117"/>
                  </a:lnTo>
                  <a:lnTo>
                    <a:pt x="93438" y="74875"/>
                  </a:lnTo>
                  <a:lnTo>
                    <a:pt x="81445" y="89085"/>
                  </a:lnTo>
                  <a:lnTo>
                    <a:pt x="65468" y="97322"/>
                  </a:lnTo>
                  <a:lnTo>
                    <a:pt x="47571" y="98982"/>
                  </a:lnTo>
                  <a:lnTo>
                    <a:pt x="74599" y="98982"/>
                  </a:lnTo>
                  <a:lnTo>
                    <a:pt x="85036" y="93604"/>
                  </a:lnTo>
                  <a:lnTo>
                    <a:pt x="98506" y="77650"/>
                  </a:lnTo>
                  <a:lnTo>
                    <a:pt x="104702" y="57718"/>
                  </a:lnTo>
                  <a:lnTo>
                    <a:pt x="102835" y="37620"/>
                  </a:lnTo>
                  <a:lnTo>
                    <a:pt x="93584" y="19673"/>
                  </a:lnTo>
                  <a:lnTo>
                    <a:pt x="77627" y="6196"/>
                  </a:lnTo>
                  <a:lnTo>
                    <a:pt x="76139" y="5734"/>
                  </a:lnTo>
                  <a:close/>
                </a:path>
              </a:pathLst>
            </a:custGeom>
            <a:solidFill>
              <a:srgbClr val="C7CF2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7894134" y="10773410"/>
              <a:ext cx="169501" cy="1699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7862015" y="10760478"/>
              <a:ext cx="217637" cy="2155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7833162" y="10729202"/>
              <a:ext cx="273295" cy="2735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48436" y="10811420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80" h="81279">
                  <a:moveTo>
                    <a:pt x="41569" y="0"/>
                  </a:moveTo>
                  <a:lnTo>
                    <a:pt x="25768" y="2732"/>
                  </a:lnTo>
                  <a:lnTo>
                    <a:pt x="12672" y="11027"/>
                  </a:lnTo>
                  <a:lnTo>
                    <a:pt x="3632" y="23619"/>
                  </a:lnTo>
                  <a:lnTo>
                    <a:pt x="0" y="39244"/>
                  </a:lnTo>
                  <a:lnTo>
                    <a:pt x="2718" y="55052"/>
                  </a:lnTo>
                  <a:lnTo>
                    <a:pt x="11015" y="68152"/>
                  </a:lnTo>
                  <a:lnTo>
                    <a:pt x="23615" y="77196"/>
                  </a:lnTo>
                  <a:lnTo>
                    <a:pt x="39244" y="80835"/>
                  </a:lnTo>
                  <a:lnTo>
                    <a:pt x="55060" y="78104"/>
                  </a:lnTo>
                  <a:lnTo>
                    <a:pt x="57740" y="76406"/>
                  </a:lnTo>
                  <a:lnTo>
                    <a:pt x="39370" y="76406"/>
                  </a:lnTo>
                  <a:lnTo>
                    <a:pt x="25461" y="73166"/>
                  </a:lnTo>
                  <a:lnTo>
                    <a:pt x="14243" y="65113"/>
                  </a:lnTo>
                  <a:lnTo>
                    <a:pt x="6852" y="53447"/>
                  </a:lnTo>
                  <a:lnTo>
                    <a:pt x="4429" y="39370"/>
                  </a:lnTo>
                  <a:lnTo>
                    <a:pt x="7662" y="25463"/>
                  </a:lnTo>
                  <a:lnTo>
                    <a:pt x="15711" y="14245"/>
                  </a:lnTo>
                  <a:lnTo>
                    <a:pt x="27373" y="6852"/>
                  </a:lnTo>
                  <a:lnTo>
                    <a:pt x="41443" y="4418"/>
                  </a:lnTo>
                  <a:lnTo>
                    <a:pt x="58291" y="4418"/>
                  </a:lnTo>
                  <a:lnTo>
                    <a:pt x="57196" y="3632"/>
                  </a:lnTo>
                  <a:lnTo>
                    <a:pt x="41569" y="0"/>
                  </a:lnTo>
                  <a:close/>
                </a:path>
                <a:path w="81280" h="81279">
                  <a:moveTo>
                    <a:pt x="58291" y="4418"/>
                  </a:moveTo>
                  <a:lnTo>
                    <a:pt x="41443" y="4418"/>
                  </a:lnTo>
                  <a:lnTo>
                    <a:pt x="55368" y="7656"/>
                  </a:lnTo>
                  <a:lnTo>
                    <a:pt x="66592" y="15707"/>
                  </a:lnTo>
                  <a:lnTo>
                    <a:pt x="73979" y="27373"/>
                  </a:lnTo>
                  <a:lnTo>
                    <a:pt x="76395" y="41454"/>
                  </a:lnTo>
                  <a:lnTo>
                    <a:pt x="73162" y="55367"/>
                  </a:lnTo>
                  <a:lnTo>
                    <a:pt x="65111" y="66586"/>
                  </a:lnTo>
                  <a:lnTo>
                    <a:pt x="53447" y="73978"/>
                  </a:lnTo>
                  <a:lnTo>
                    <a:pt x="39370" y="76406"/>
                  </a:lnTo>
                  <a:lnTo>
                    <a:pt x="57740" y="76406"/>
                  </a:lnTo>
                  <a:lnTo>
                    <a:pt x="68158" y="69801"/>
                  </a:lnTo>
                  <a:lnTo>
                    <a:pt x="77194" y="57199"/>
                  </a:lnTo>
                  <a:lnTo>
                    <a:pt x="80824" y="41569"/>
                  </a:lnTo>
                  <a:lnTo>
                    <a:pt x="78091" y="25768"/>
                  </a:lnTo>
                  <a:lnTo>
                    <a:pt x="69792" y="12672"/>
                  </a:lnTo>
                  <a:lnTo>
                    <a:pt x="58291" y="4418"/>
                  </a:lnTo>
                  <a:close/>
                </a:path>
              </a:pathLst>
            </a:custGeom>
            <a:solidFill>
              <a:srgbClr val="96BE4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46" name="Picture 45" descr="Map&#10;&#10;Description automatically generated">
            <a:extLst>
              <a:ext uri="{FF2B5EF4-FFF2-40B4-BE49-F238E27FC236}">
                <a16:creationId xmlns:a16="http://schemas.microsoft.com/office/drawing/2014/main" id="{E534042A-9519-4D73-8B06-69FC343A70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845" y="194457"/>
            <a:ext cx="6749235" cy="600382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9284334" y="2135183"/>
            <a:ext cx="1571834" cy="562194"/>
          </a:xfrm>
          <a:custGeom>
            <a:avLst/>
            <a:gdLst/>
            <a:ahLst/>
            <a:cxnLst/>
            <a:rect l="l" t="t" r="r" b="b"/>
            <a:pathLst>
              <a:path w="2592069" h="927100">
                <a:moveTo>
                  <a:pt x="2591544" y="0"/>
                </a:moveTo>
                <a:lnTo>
                  <a:pt x="926673" y="0"/>
                </a:lnTo>
                <a:lnTo>
                  <a:pt x="0" y="926673"/>
                </a:lnTo>
              </a:path>
            </a:pathLst>
          </a:custGeom>
          <a:ln w="31412">
            <a:solidFill>
              <a:srgbClr val="74A52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5803920" y="1869943"/>
            <a:ext cx="1571834" cy="1527166"/>
          </a:xfrm>
          <a:custGeom>
            <a:avLst/>
            <a:gdLst/>
            <a:ahLst/>
            <a:cxnLst/>
            <a:rect l="l" t="t" r="r" b="b"/>
            <a:pathLst>
              <a:path w="2592070" h="2518410">
                <a:moveTo>
                  <a:pt x="0" y="0"/>
                </a:moveTo>
                <a:lnTo>
                  <a:pt x="1664870" y="0"/>
                </a:lnTo>
                <a:lnTo>
                  <a:pt x="2591544" y="2518247"/>
                </a:lnTo>
              </a:path>
            </a:pathLst>
          </a:custGeom>
          <a:ln w="31412">
            <a:solidFill>
              <a:srgbClr val="74A52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800572" y="1672026"/>
            <a:ext cx="965009" cy="196375"/>
          </a:xfrm>
          <a:prstGeom prst="rect">
            <a:avLst/>
          </a:prstGeom>
        </p:spPr>
        <p:txBody>
          <a:bodyPr vert="horz" wrap="square" lIns="0" tIns="9627" rIns="0" bIns="0" rtlCol="0" anchor="t" anchorCtr="0">
            <a:spAutoFit/>
          </a:bodyPr>
          <a:lstStyle/>
          <a:p>
            <a:pPr marL="7701">
              <a:lnSpc>
                <a:spcPct val="100000"/>
              </a:lnSpc>
              <a:spcBef>
                <a:spcPts val="76"/>
              </a:spcBef>
            </a:pPr>
            <a:r>
              <a:rPr sz="1213" spc="3">
                <a:solidFill>
                  <a:srgbClr val="74A527"/>
                </a:solidFill>
              </a:rPr>
              <a:t>Centric</a:t>
            </a:r>
            <a:r>
              <a:rPr sz="1213" spc="-15">
                <a:solidFill>
                  <a:srgbClr val="74A527"/>
                </a:solidFill>
              </a:rPr>
              <a:t> </a:t>
            </a:r>
            <a:r>
              <a:rPr sz="1213" spc="6">
                <a:solidFill>
                  <a:srgbClr val="74A527"/>
                </a:solidFill>
              </a:rPr>
              <a:t>HQ</a:t>
            </a:r>
            <a:endParaRPr sz="1213"/>
          </a:p>
        </p:txBody>
      </p:sp>
      <p:sp>
        <p:nvSpPr>
          <p:cNvPr id="37" name="object 37"/>
          <p:cNvSpPr txBox="1"/>
          <p:nvPr/>
        </p:nvSpPr>
        <p:spPr>
          <a:xfrm>
            <a:off x="9830374" y="1873143"/>
            <a:ext cx="1406256" cy="13383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819" b="1" spc="-3">
                <a:solidFill>
                  <a:srgbClr val="74A527"/>
                </a:solidFill>
                <a:latin typeface="Fago Pro"/>
                <a:cs typeface="Fago Pro"/>
              </a:rPr>
              <a:t>Centric </a:t>
            </a:r>
            <a:r>
              <a:rPr sz="819" b="1" spc="3">
                <a:solidFill>
                  <a:srgbClr val="74A527"/>
                </a:solidFill>
                <a:latin typeface="Fago Pro"/>
                <a:cs typeface="Fago Pro"/>
              </a:rPr>
              <a:t>IT </a:t>
            </a:r>
            <a:r>
              <a:rPr sz="819" b="1" spc="-3">
                <a:solidFill>
                  <a:srgbClr val="74A527"/>
                </a:solidFill>
                <a:latin typeface="Fago Pro"/>
                <a:cs typeface="Fago Pro"/>
              </a:rPr>
              <a:t>Solutions</a:t>
            </a:r>
            <a:r>
              <a:rPr sz="819" b="1" spc="49">
                <a:solidFill>
                  <a:srgbClr val="74A527"/>
                </a:solidFill>
                <a:latin typeface="Fago Pro"/>
                <a:cs typeface="Fago Pro"/>
              </a:rPr>
              <a:t> </a:t>
            </a:r>
            <a:r>
              <a:rPr sz="819" b="1" spc="-6">
                <a:solidFill>
                  <a:srgbClr val="74A527"/>
                </a:solidFill>
                <a:latin typeface="Fago Pro"/>
                <a:cs typeface="Fago Pro"/>
              </a:rPr>
              <a:t>Lithuania</a:t>
            </a:r>
            <a:endParaRPr sz="819">
              <a:latin typeface="Fago Pro"/>
              <a:cs typeface="Fago Pr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249738" y="2809128"/>
            <a:ext cx="2170609" cy="1366594"/>
            <a:chOff x="15252797" y="4632459"/>
            <a:chExt cx="3579495" cy="2253615"/>
          </a:xfrm>
        </p:grpSpPr>
        <p:sp>
          <p:nvSpPr>
            <p:cNvPr id="39" name="object 39"/>
            <p:cNvSpPr/>
            <p:nvPr/>
          </p:nvSpPr>
          <p:spPr>
            <a:xfrm>
              <a:off x="16224637" y="5931756"/>
              <a:ext cx="2592070" cy="927100"/>
            </a:xfrm>
            <a:custGeom>
              <a:avLst/>
              <a:gdLst/>
              <a:ahLst/>
              <a:cxnLst/>
              <a:rect l="l" t="t" r="r" b="b"/>
              <a:pathLst>
                <a:path w="2592069" h="927100">
                  <a:moveTo>
                    <a:pt x="2591544" y="0"/>
                  </a:moveTo>
                  <a:lnTo>
                    <a:pt x="926673" y="0"/>
                  </a:lnTo>
                  <a:lnTo>
                    <a:pt x="0" y="926673"/>
                  </a:lnTo>
                </a:path>
              </a:pathLst>
            </a:custGeom>
            <a:ln w="31412">
              <a:solidFill>
                <a:srgbClr val="74A52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5261315" y="4640977"/>
              <a:ext cx="463550" cy="2236470"/>
            </a:xfrm>
            <a:custGeom>
              <a:avLst/>
              <a:gdLst/>
              <a:ahLst/>
              <a:cxnLst/>
              <a:rect l="l" t="t" r="r" b="b"/>
              <a:pathLst>
                <a:path w="463550" h="2236470">
                  <a:moveTo>
                    <a:pt x="0" y="0"/>
                  </a:moveTo>
                  <a:lnTo>
                    <a:pt x="33667" y="34693"/>
                  </a:lnTo>
                  <a:lnTo>
                    <a:pt x="66065" y="70146"/>
                  </a:lnTo>
                  <a:lnTo>
                    <a:pt x="97192" y="106330"/>
                  </a:lnTo>
                  <a:lnTo>
                    <a:pt x="127048" y="143216"/>
                  </a:lnTo>
                  <a:lnTo>
                    <a:pt x="155634" y="180774"/>
                  </a:lnTo>
                  <a:lnTo>
                    <a:pt x="182950" y="218975"/>
                  </a:lnTo>
                  <a:lnTo>
                    <a:pt x="208995" y="257791"/>
                  </a:lnTo>
                  <a:lnTo>
                    <a:pt x="233769" y="297191"/>
                  </a:lnTo>
                  <a:lnTo>
                    <a:pt x="257274" y="337146"/>
                  </a:lnTo>
                  <a:lnTo>
                    <a:pt x="279507" y="377628"/>
                  </a:lnTo>
                  <a:lnTo>
                    <a:pt x="300470" y="418607"/>
                  </a:lnTo>
                  <a:lnTo>
                    <a:pt x="320163" y="460054"/>
                  </a:lnTo>
                  <a:lnTo>
                    <a:pt x="338585" y="501939"/>
                  </a:lnTo>
                  <a:lnTo>
                    <a:pt x="355736" y="544234"/>
                  </a:lnTo>
                  <a:lnTo>
                    <a:pt x="371618" y="586908"/>
                  </a:lnTo>
                  <a:lnTo>
                    <a:pt x="386228" y="629934"/>
                  </a:lnTo>
                  <a:lnTo>
                    <a:pt x="399568" y="673281"/>
                  </a:lnTo>
                  <a:lnTo>
                    <a:pt x="411638" y="716920"/>
                  </a:lnTo>
                  <a:lnTo>
                    <a:pt x="422437" y="760823"/>
                  </a:lnTo>
                  <a:lnTo>
                    <a:pt x="431966" y="804959"/>
                  </a:lnTo>
                  <a:lnTo>
                    <a:pt x="440224" y="849300"/>
                  </a:lnTo>
                  <a:lnTo>
                    <a:pt x="447212" y="893817"/>
                  </a:lnTo>
                  <a:lnTo>
                    <a:pt x="452929" y="938479"/>
                  </a:lnTo>
                  <a:lnTo>
                    <a:pt x="457376" y="983259"/>
                  </a:lnTo>
                  <a:lnTo>
                    <a:pt x="460552" y="1028126"/>
                  </a:lnTo>
                  <a:lnTo>
                    <a:pt x="462457" y="1073052"/>
                  </a:lnTo>
                  <a:lnTo>
                    <a:pt x="463093" y="1118007"/>
                  </a:lnTo>
                  <a:lnTo>
                    <a:pt x="462457" y="1162962"/>
                  </a:lnTo>
                  <a:lnTo>
                    <a:pt x="460552" y="1207888"/>
                  </a:lnTo>
                  <a:lnTo>
                    <a:pt x="457376" y="1252756"/>
                  </a:lnTo>
                  <a:lnTo>
                    <a:pt x="452929" y="1297535"/>
                  </a:lnTo>
                  <a:lnTo>
                    <a:pt x="447212" y="1342198"/>
                  </a:lnTo>
                  <a:lnTo>
                    <a:pt x="440224" y="1386714"/>
                  </a:lnTo>
                  <a:lnTo>
                    <a:pt x="431966" y="1431056"/>
                  </a:lnTo>
                  <a:lnTo>
                    <a:pt x="422437" y="1475192"/>
                  </a:lnTo>
                  <a:lnTo>
                    <a:pt x="411638" y="1519095"/>
                  </a:lnTo>
                  <a:lnTo>
                    <a:pt x="399568" y="1562734"/>
                  </a:lnTo>
                  <a:lnTo>
                    <a:pt x="386228" y="1606081"/>
                  </a:lnTo>
                  <a:lnTo>
                    <a:pt x="371618" y="1649107"/>
                  </a:lnTo>
                  <a:lnTo>
                    <a:pt x="355736" y="1691781"/>
                  </a:lnTo>
                  <a:lnTo>
                    <a:pt x="338585" y="1734076"/>
                  </a:lnTo>
                  <a:lnTo>
                    <a:pt x="320163" y="1775961"/>
                  </a:lnTo>
                  <a:lnTo>
                    <a:pt x="300470" y="1817408"/>
                  </a:lnTo>
                  <a:lnTo>
                    <a:pt x="279507" y="1858387"/>
                  </a:lnTo>
                  <a:lnTo>
                    <a:pt x="257274" y="1898868"/>
                  </a:lnTo>
                  <a:lnTo>
                    <a:pt x="233769" y="1938824"/>
                  </a:lnTo>
                  <a:lnTo>
                    <a:pt x="208995" y="1978224"/>
                  </a:lnTo>
                  <a:lnTo>
                    <a:pt x="182950" y="2017039"/>
                  </a:lnTo>
                  <a:lnTo>
                    <a:pt x="155634" y="2055241"/>
                  </a:lnTo>
                  <a:lnTo>
                    <a:pt x="127048" y="2092799"/>
                  </a:lnTo>
                  <a:lnTo>
                    <a:pt x="97192" y="2129685"/>
                  </a:lnTo>
                  <a:lnTo>
                    <a:pt x="66065" y="2165869"/>
                  </a:lnTo>
                  <a:lnTo>
                    <a:pt x="33667" y="2201322"/>
                  </a:lnTo>
                  <a:lnTo>
                    <a:pt x="0" y="2236015"/>
                  </a:lnTo>
                </a:path>
              </a:pathLst>
            </a:custGeom>
            <a:ln w="17036">
              <a:solidFill>
                <a:srgbClr val="74A527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371666" y="3327934"/>
            <a:ext cx="1372370" cy="13383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819" b="1" spc="-3">
                <a:solidFill>
                  <a:srgbClr val="74A527"/>
                </a:solidFill>
                <a:latin typeface="Fago Pro"/>
                <a:cs typeface="Fago Pro"/>
              </a:rPr>
              <a:t>Centric </a:t>
            </a:r>
            <a:r>
              <a:rPr sz="819" b="1" spc="3">
                <a:solidFill>
                  <a:srgbClr val="74A527"/>
                </a:solidFill>
                <a:latin typeface="Fago Pro"/>
                <a:cs typeface="Fago Pro"/>
              </a:rPr>
              <a:t>IT </a:t>
            </a:r>
            <a:r>
              <a:rPr sz="819" b="1" spc="-3">
                <a:solidFill>
                  <a:srgbClr val="74A527"/>
                </a:solidFill>
                <a:latin typeface="Fago Pro"/>
                <a:cs typeface="Fago Pro"/>
              </a:rPr>
              <a:t>Solutions</a:t>
            </a:r>
            <a:r>
              <a:rPr sz="819" b="1" spc="39">
                <a:solidFill>
                  <a:srgbClr val="74A527"/>
                </a:solidFill>
                <a:latin typeface="Fago Pro"/>
                <a:cs typeface="Fago Pro"/>
              </a:rPr>
              <a:t> </a:t>
            </a:r>
            <a:r>
              <a:rPr sz="819" b="1" spc="-6">
                <a:solidFill>
                  <a:srgbClr val="74A527"/>
                </a:solidFill>
                <a:latin typeface="Fago Pro"/>
                <a:cs typeface="Fago Pro"/>
              </a:rPr>
              <a:t>Romania</a:t>
            </a:r>
            <a:endParaRPr sz="819">
              <a:latin typeface="Fago Pro"/>
              <a:cs typeface="Fago Pr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045797" y="2712112"/>
            <a:ext cx="1080491" cy="259897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marR="3081" indent="66616">
              <a:spcBef>
                <a:spcPts val="61"/>
              </a:spcBef>
            </a:pPr>
            <a:r>
              <a:rPr sz="819" b="1" spc="6">
                <a:solidFill>
                  <a:srgbClr val="74A527"/>
                </a:solidFill>
                <a:latin typeface="Fago Pro"/>
                <a:cs typeface="Fago Pro"/>
              </a:rPr>
              <a:t>So</a:t>
            </a:r>
            <a:r>
              <a:rPr lang="en-US" sz="819" b="1" spc="6">
                <a:solidFill>
                  <a:srgbClr val="74A527"/>
                </a:solidFill>
                <a:latin typeface="Fago Pro"/>
                <a:cs typeface="Fago Pro"/>
              </a:rPr>
              <a:t>ft</a:t>
            </a:r>
            <a:r>
              <a:rPr sz="819" b="1">
                <a:solidFill>
                  <a:srgbClr val="74A527"/>
                </a:solidFill>
                <a:latin typeface="Fago Pro"/>
                <a:cs typeface="Fago Pro"/>
              </a:rPr>
              <a:t>ware </a:t>
            </a:r>
            <a:r>
              <a:rPr sz="819" b="1" spc="-6">
                <a:solidFill>
                  <a:srgbClr val="74A527"/>
                </a:solidFill>
                <a:latin typeface="Fago Pro"/>
                <a:cs typeface="Fago Pro"/>
              </a:rPr>
              <a:t>and </a:t>
            </a:r>
            <a:r>
              <a:rPr sz="819" b="1" spc="-3">
                <a:solidFill>
                  <a:srgbClr val="74A527"/>
                </a:solidFill>
                <a:latin typeface="Fago Pro"/>
                <a:cs typeface="Fago Pro"/>
              </a:rPr>
              <a:t>Cloud  developement</a:t>
            </a:r>
            <a:r>
              <a:rPr sz="819" b="1" spc="-15">
                <a:solidFill>
                  <a:srgbClr val="74A527"/>
                </a:solidFill>
                <a:latin typeface="Fago Pro"/>
                <a:cs typeface="Fago Pro"/>
              </a:rPr>
              <a:t> </a:t>
            </a:r>
            <a:r>
              <a:rPr sz="819" b="1" spc="3">
                <a:solidFill>
                  <a:srgbClr val="74A527"/>
                </a:solidFill>
                <a:latin typeface="Fago Pro"/>
                <a:cs typeface="Fago Pro"/>
              </a:rPr>
              <a:t>Centers</a:t>
            </a:r>
            <a:endParaRPr sz="819">
              <a:latin typeface="Fago Pro"/>
              <a:cs typeface="Fago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FF1C-861B-4C18-BCE5-FB508276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Responsiveness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BD6B-BC76-4174-BFCF-0D1D2CB47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17565"/>
              </a:buClr>
            </a:pPr>
            <a:r>
              <a:rPr lang="en-US"/>
              <a:t>Styles are applied only on specific cases</a:t>
            </a:r>
          </a:p>
          <a:p>
            <a:pPr>
              <a:buClr>
                <a:srgbClr val="017565"/>
              </a:buClr>
            </a:pPr>
            <a:r>
              <a:rPr lang="en-US"/>
              <a:t>Instead of creating separate websites for desktop/mobile, we can only change the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2CA53-537A-4933-AC8C-6E7D1DD581D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t>30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941D70-6365-4E55-9EC6-608FCC572C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6" descr="Media Queries in CSS. How do They Work? • Silo Creativo">
            <a:extLst>
              <a:ext uri="{FF2B5EF4-FFF2-40B4-BE49-F238E27FC236}">
                <a16:creationId xmlns:a16="http://schemas.microsoft.com/office/drawing/2014/main" id="{C02FB444-503E-49FD-A388-61D8A79DC7FF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9850" y="1973089"/>
            <a:ext cx="5221288" cy="391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76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FF1C-861B-4C18-BCE5-FB508276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Media queries syntax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BD6B-BC76-4174-BFCF-0D1D2CB47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/>
              <a:t>@media </a:t>
            </a:r>
            <a:r>
              <a:rPr lang="en-US" err="1">
                <a:solidFill>
                  <a:srgbClr val="FFC000"/>
                </a:solidFill>
              </a:rPr>
              <a:t>not|only</a:t>
            </a:r>
            <a:r>
              <a:rPr lang="en-US">
                <a:solidFill>
                  <a:srgbClr val="FFC000"/>
                </a:solidFill>
              </a:rPr>
              <a:t> </a:t>
            </a:r>
            <a:r>
              <a:rPr lang="en-US" i="1" err="1">
                <a:solidFill>
                  <a:srgbClr val="FFC000"/>
                </a:solidFill>
              </a:rPr>
              <a:t>mediatype</a:t>
            </a:r>
            <a:r>
              <a:rPr lang="en-US" i="1">
                <a:solidFill>
                  <a:srgbClr val="FFC000"/>
                </a:solidFill>
              </a:rPr>
              <a:t> </a:t>
            </a:r>
            <a:r>
              <a:rPr lang="en-US">
                <a:solidFill>
                  <a:srgbClr val="FFC000"/>
                </a:solidFill>
              </a:rPr>
              <a:t>and</a:t>
            </a:r>
            <a:r>
              <a:rPr lang="en-US" i="1">
                <a:solidFill>
                  <a:srgbClr val="FFC000"/>
                </a:solidFill>
              </a:rPr>
              <a:t> </a:t>
            </a:r>
            <a:r>
              <a:rPr lang="en-US">
                <a:solidFill>
                  <a:srgbClr val="017565"/>
                </a:solidFill>
              </a:rPr>
              <a:t>(</a:t>
            </a:r>
            <a:r>
              <a:rPr lang="en-US" i="1">
                <a:solidFill>
                  <a:srgbClr val="017565"/>
                </a:solidFill>
              </a:rPr>
              <a:t>expressions</a:t>
            </a:r>
            <a:r>
              <a:rPr lang="en-US">
                <a:solidFill>
                  <a:srgbClr val="017565"/>
                </a:solidFill>
              </a:rPr>
              <a:t>)</a:t>
            </a:r>
            <a:r>
              <a:rPr lang="en-US">
                <a:solidFill>
                  <a:schemeClr val="tx2"/>
                </a:solidFill>
              </a:rPr>
              <a:t> </a:t>
            </a:r>
            <a:r>
              <a:rPr lang="en-US"/>
              <a:t>{</a:t>
            </a:r>
            <a:br>
              <a:rPr lang="en-US" i="1"/>
            </a:br>
            <a:r>
              <a:rPr lang="en-US" i="1"/>
              <a:t>      CSS-Code;</a:t>
            </a:r>
            <a:br>
              <a:rPr lang="en-US" i="1"/>
            </a:br>
            <a:r>
              <a:rPr lang="en-US"/>
              <a:t>}</a:t>
            </a:r>
          </a:p>
          <a:p>
            <a:pPr marL="0" indent="0">
              <a:buNone/>
            </a:pPr>
            <a:r>
              <a:rPr lang="en-US"/>
              <a:t>  CSS3 Media Types:</a:t>
            </a:r>
            <a:endParaRPr lang="en-US">
              <a:ea typeface="Open Sans"/>
              <a:cs typeface="Open Sans"/>
            </a:endParaRPr>
          </a:p>
          <a:p>
            <a:pPr marL="287655" indent="-287655"/>
            <a:br>
              <a:rPr lang="en-US"/>
            </a:br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2CA53-537A-4933-AC8C-6E7D1D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31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978E31-3479-4802-94CA-6FC92B69B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81C2AB-D6A4-4607-BC6C-F15CB43B1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04333"/>
              </p:ext>
            </p:extLst>
          </p:nvPr>
        </p:nvGraphicFramePr>
        <p:xfrm>
          <a:off x="874712" y="4432465"/>
          <a:ext cx="10604499" cy="1520496"/>
        </p:xfrm>
        <a:graphic>
          <a:graphicData uri="http://schemas.openxmlformats.org/drawingml/2006/table">
            <a:tbl>
              <a:tblPr/>
              <a:tblGrid>
                <a:gridCol w="3632410">
                  <a:extLst>
                    <a:ext uri="{9D8B030D-6E8A-4147-A177-3AD203B41FA5}">
                      <a16:colId xmlns:a16="http://schemas.microsoft.com/office/drawing/2014/main" val="3856616749"/>
                    </a:ext>
                  </a:extLst>
                </a:gridCol>
                <a:gridCol w="6972089">
                  <a:extLst>
                    <a:ext uri="{9D8B030D-6E8A-4147-A177-3AD203B41FA5}">
                      <a16:colId xmlns:a16="http://schemas.microsoft.com/office/drawing/2014/main" val="2673088470"/>
                    </a:ext>
                  </a:extLst>
                </a:gridCol>
              </a:tblGrid>
              <a:tr h="31680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all</a:t>
                      </a:r>
                    </a:p>
                  </a:txBody>
                  <a:tcPr marL="136284" marR="68142" marT="68142" marB="6814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Used for all media type devices</a:t>
                      </a:r>
                    </a:p>
                  </a:txBody>
                  <a:tcPr marL="68142" marR="68142" marT="68142" marB="6814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720143"/>
                  </a:ext>
                </a:extLst>
              </a:tr>
              <a:tr h="31680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print</a:t>
                      </a:r>
                    </a:p>
                  </a:txBody>
                  <a:tcPr marL="136284" marR="68142" marT="68142" marB="6814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Used for printers</a:t>
                      </a:r>
                    </a:p>
                  </a:txBody>
                  <a:tcPr marL="68142" marR="68142" marT="68142" marB="6814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911709"/>
                  </a:ext>
                </a:extLst>
              </a:tr>
              <a:tr h="31680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screen</a:t>
                      </a:r>
                    </a:p>
                  </a:txBody>
                  <a:tcPr marL="136284" marR="68142" marT="68142" marB="6814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Used for computer screens, tablets, smart-phones etc.</a:t>
                      </a:r>
                    </a:p>
                  </a:txBody>
                  <a:tcPr marL="68142" marR="68142" marT="68142" marB="6814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158204"/>
                  </a:ext>
                </a:extLst>
              </a:tr>
              <a:tr h="31680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speech</a:t>
                      </a:r>
                    </a:p>
                  </a:txBody>
                  <a:tcPr marL="136284" marR="68142" marT="68142" marB="6814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Used for screen readers that "reads" the page out loud</a:t>
                      </a:r>
                    </a:p>
                  </a:txBody>
                  <a:tcPr marL="68142" marR="68142" marT="68142" marB="6814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92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06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F3A6-DD34-42F4-A9BA-028451E9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CSS preprocessor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4D71-8710-497C-A1B1-DF51581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/>
              <a:t>CSS Preprocessors compile the code which is written using a special compiler. They then use that to create a CSS file, which can then be referenced by the main HTML document;</a:t>
            </a:r>
          </a:p>
          <a:p>
            <a:pPr marL="287655" indent="-287655">
              <a:buClr>
                <a:srgbClr val="017565"/>
              </a:buClr>
            </a:pPr>
            <a:r>
              <a:rPr lang="en-US"/>
              <a:t>Types:</a:t>
            </a:r>
            <a:endParaRPr lang="en-US">
              <a:ea typeface="Open Sans"/>
              <a:cs typeface="Open Sans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/>
              <a:t>Sass;</a:t>
            </a:r>
            <a:endParaRPr lang="en-US">
              <a:ea typeface="Open Sans"/>
              <a:cs typeface="Open Sans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/>
              <a:t>Less;</a:t>
            </a:r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87ECB-D4E1-4BD7-8A72-7E8AFEF2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32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6C873-1540-4A91-925C-C9ADFFEE12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90DA-8C50-4784-9EF6-A52B31A5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SASS (Syntactically Awesome Style Sheets)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4D1BB2-C22C-4BE4-970C-9198300E4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95" y="1665288"/>
            <a:ext cx="3769922" cy="45354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35C9E-56D0-42CC-9DCB-8041FA2737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t>33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E68E5-4A1A-4D9B-9E64-B2E8E1E0AA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9217771-66A8-495A-B3F8-89F2CA5A3CD1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497967" y="1665288"/>
            <a:ext cx="5065054" cy="4535487"/>
          </a:xfrm>
        </p:spPr>
      </p:pic>
    </p:spTree>
    <p:extLst>
      <p:ext uri="{BB962C8B-B14F-4D97-AF65-F5344CB8AC3E}">
        <p14:creationId xmlns:p14="http://schemas.microsoft.com/office/powerpoint/2010/main" val="82209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FCC7E0E-F315-497E-881E-E7357CE0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Media queries - example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10DC70-C9B6-419E-AA29-6C213B195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>
                <a:solidFill>
                  <a:srgbClr val="017565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Centric express (codepen.io)</a:t>
            </a:r>
            <a:endParaRPr lang="en-US">
              <a:solidFill>
                <a:srgbClr val="017565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17D0-AE07-46A9-99F5-94940C80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pPr/>
              <a:t>34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3F777-161E-4914-B5C0-89F6FF7F1D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002DC9E-76E4-962F-13DD-C879C58DE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14" y="2477337"/>
            <a:ext cx="5543797" cy="36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4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EE6C-7891-4CAB-8313-737190C7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Break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00021722-22B2-4D05-24F0-DD4D0FB98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6585" y="1665287"/>
            <a:ext cx="5202680" cy="453548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DB623-5F38-4D79-B3C8-B0B65F4E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88"/>
            <a:ext cx="874712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35</a:t>
            </a:fld>
            <a:endParaRPr lang="nl-NL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5EB339-1357-E400-0FAD-CABBCFCE62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8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E4F9-A427-40A3-BF5B-C5A8543A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JavaScript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33FD-EEDA-49BB-827B-021340D50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7655" indent="-287655">
              <a:buClr>
                <a:srgbClr val="017565"/>
              </a:buClr>
            </a:pPr>
            <a:r>
              <a:rPr lang="en-US" sz="2600">
                <a:ea typeface="+mn-lt"/>
                <a:cs typeface="+mn-lt"/>
              </a:rPr>
              <a:t>Was initially created to “make web pages alive”;</a:t>
            </a:r>
            <a:endParaRPr lang="en-US">
              <a:ea typeface="+mn-lt"/>
              <a:cs typeface="+mn-lt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2600">
                <a:ea typeface="+mn-lt"/>
                <a:cs typeface="+mn-lt"/>
              </a:rPr>
              <a:t>Father of all new frameworks;</a:t>
            </a:r>
            <a:endParaRPr lang="en-US">
              <a:ea typeface="+mn-lt"/>
              <a:cs typeface="+mn-lt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2600">
                <a:ea typeface="+mn-lt"/>
                <a:cs typeface="+mn-lt"/>
              </a:rPr>
              <a:t>Is a scripting language that enables you to create dynamically updating content, control multimedia, animate images, and pretty much everything else. </a:t>
            </a:r>
            <a:endParaRPr lang="en-US">
              <a:ea typeface="Open Sans"/>
              <a:cs typeface="Open Sans"/>
            </a:endParaRPr>
          </a:p>
          <a:p>
            <a:pPr marL="287655" indent="-287655"/>
            <a:endParaRPr lang="en-US" sz="2600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CE3F2-66CB-4B7C-AAC7-C456D7B1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36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F00BCF-D427-48B7-BF59-6FB24760BE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6E0181-DBFC-4C2F-9E81-EFCEC767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898" y="341948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04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F0CA-65DC-494C-97DE-6D6368E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JavaScript (ECMAScript)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6373-C50F-4A1E-B05E-34995775B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Today, JavaScript can execute not only in the browser, but also on the server, or on any device that has a special program called the JavaScript engine;</a:t>
            </a:r>
          </a:p>
          <a:p>
            <a:pPr marL="287655" indent="-287655">
              <a:buClr>
                <a:srgbClr val="017565"/>
              </a:buClr>
            </a:pPr>
            <a:r>
              <a:rPr lang="en-US">
                <a:ea typeface="+mn-lt"/>
                <a:cs typeface="+mn-lt"/>
              </a:rPr>
              <a:t>The browsers have an embedded engine;</a:t>
            </a: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5C1B3-EBA2-4617-A5AC-A1BE2535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pPr/>
              <a:t>37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A53EA7-06B9-4830-AB21-893420573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2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F128-E7AD-4F21-BC1A-391BAC3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Why we love JavaScript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EF6A596-BEE1-4DF3-89F6-765A7C97C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689610"/>
              </p:ext>
            </p:extLst>
          </p:nvPr>
        </p:nvGraphicFramePr>
        <p:xfrm>
          <a:off x="874713" y="1665288"/>
          <a:ext cx="1076642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8296D-F9F5-4E66-A73A-AA2C41B8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38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E855A-20A6-4DCD-ABAC-5116B35CDC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8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47D6-F022-45A3-9A3B-B0FE5FF1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>
                <a:solidFill>
                  <a:srgbClr val="017565"/>
                </a:solidFill>
              </a:rPr>
              <a:t>What can in-browser JavaScript do?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77AA547-5755-46FC-A3B2-97AB25AFA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534193"/>
              </p:ext>
            </p:extLst>
          </p:nvPr>
        </p:nvGraphicFramePr>
        <p:xfrm>
          <a:off x="874713" y="1665288"/>
          <a:ext cx="1076642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4F614-7679-421B-9585-B174D60F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39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3E0F-F4D8-4D97-98E4-82D0675365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l7">
            <a:hlinkClick r:id="" action="ppaction://media"/>
            <a:extLst>
              <a:ext uri="{FF2B5EF4-FFF2-40B4-BE49-F238E27FC236}">
                <a16:creationId xmlns:a16="http://schemas.microsoft.com/office/drawing/2014/main" id="{FD82E2D2-A031-4A0D-9E39-3F2C866F4E0A}"/>
              </a:ext>
            </a:extLst>
          </p:cNvPr>
          <p:cNvPicPr>
            <a:picLocks noGrp="1" noChangeAspect="1"/>
          </p:cNvPicPr>
          <p:nvPr>
            <p:ph type="pic"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F8B81-979D-4BBD-A94E-1B7FAA26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nl-NL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1B24-D16E-49C3-AF64-DE82A3D0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150D1-09CD-4D9C-A371-8FF606C0BF33}"/>
              </a:ext>
            </a:extLst>
          </p:cNvPr>
          <p:cNvSpPr txBox="1"/>
          <p:nvPr/>
        </p:nvSpPr>
        <p:spPr>
          <a:xfrm>
            <a:off x="1621462" y="364689"/>
            <a:ext cx="70249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>
                <a:solidFill>
                  <a:schemeClr val="bg1"/>
                </a:solidFill>
                <a:latin typeface="Fago Pro"/>
              </a:rPr>
              <a:t>OUR OFFICE IN IASI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chemeClr val="bg1"/>
                </a:solidFill>
                <a:latin typeface="Fago Pro"/>
              </a:rPr>
              <a:t>PALAS, UBC4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chemeClr val="bg1"/>
                </a:solidFill>
                <a:latin typeface="Fago Pro"/>
              </a:rPr>
              <a:t>4 FLOORS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chemeClr val="bg1"/>
                </a:solidFill>
                <a:latin typeface="Fago Pro"/>
              </a:rPr>
              <a:t>350+ EMPLOYEES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chemeClr val="bg1"/>
                </a:solidFill>
                <a:latin typeface="Fago Pro"/>
              </a:rPr>
              <a:t>.NET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chemeClr val="bg1"/>
                </a:solidFill>
                <a:latin typeface="Fago Pro"/>
              </a:rPr>
              <a:t>PRODUCT DEVELOPMENT &amp; OUSOURCING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7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0D84-E356-4371-B378-B8B28142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JavaScript data types and data structures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2FAF9-0521-4989-B6C8-B4B9954B8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 sz="2400"/>
              <a:t>JavaScript is a loosely typed and dynamic language. Variables in JavaScript are not directly associated with any value type, and any variable can be assigned (and re-assigned) values of all type;</a:t>
            </a:r>
            <a:endParaRPr lang="en-US"/>
          </a:p>
          <a:p>
            <a:pPr marL="287655" indent="-287655">
              <a:buClr>
                <a:srgbClr val="017565"/>
              </a:buClr>
            </a:pPr>
            <a:r>
              <a:rPr lang="en-US" sz="2400"/>
              <a:t>The latest ECMAScript standard defines nine types;</a:t>
            </a:r>
            <a:endParaRPr lang="en-US" sz="2400">
              <a:ea typeface="Open Sans"/>
              <a:cs typeface="Open Sans"/>
            </a:endParaRPr>
          </a:p>
          <a:p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AAF41-F594-403A-8B22-3B782D0F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40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34BCED-9D94-4864-8AB4-56AC0BAD0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7C3B-C657-4793-89E9-71F2D370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Data types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E5BD477-7A0C-4C88-B25C-E7D33E33A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92587"/>
              </p:ext>
            </p:extLst>
          </p:nvPr>
        </p:nvGraphicFramePr>
        <p:xfrm>
          <a:off x="874713" y="1665288"/>
          <a:ext cx="10766424" cy="37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352">
                  <a:extLst>
                    <a:ext uri="{9D8B030D-6E8A-4147-A177-3AD203B41FA5}">
                      <a16:colId xmlns:a16="http://schemas.microsoft.com/office/drawing/2014/main" val="493090274"/>
                    </a:ext>
                  </a:extLst>
                </a:gridCol>
                <a:gridCol w="5677264">
                  <a:extLst>
                    <a:ext uri="{9D8B030D-6E8A-4147-A177-3AD203B41FA5}">
                      <a16:colId xmlns:a16="http://schemas.microsoft.com/office/drawing/2014/main" val="2774443047"/>
                    </a:ext>
                  </a:extLst>
                </a:gridCol>
                <a:gridCol w="3588808">
                  <a:extLst>
                    <a:ext uri="{9D8B030D-6E8A-4147-A177-3AD203B41FA5}">
                      <a16:colId xmlns:a16="http://schemas.microsoft.com/office/drawing/2014/main" val="3644105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66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String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represents textual data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'hello', "hello world!"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080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Number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an integer or a floating-point number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3, 3.234, 3e-2 etc.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605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BigInt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an integer with arbitrary precision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900719925124740999n, 1n etc.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1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Boolean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Any of two values: true or false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true and false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21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undefined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a data type whose variable is not initialized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let a;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8492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Symbol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data type whose instances are unique and immutable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let value = Symbol('hello');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03295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5270A-9795-4DC1-A1C6-3D5657B3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41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2D6A48-8B49-47C8-8763-99134D2F49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E07F-5F4F-4D4D-B195-DFF6E8C2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Structural types</a:t>
            </a:r>
            <a:br>
              <a:rPr lang="en-US"/>
            </a:b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97B9237-7DBA-4C7B-A5A4-ECF59622B8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12187"/>
              </p:ext>
            </p:extLst>
          </p:nvPr>
        </p:nvGraphicFramePr>
        <p:xfrm>
          <a:off x="874713" y="1665288"/>
          <a:ext cx="10766424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869">
                  <a:extLst>
                    <a:ext uri="{9D8B030D-6E8A-4147-A177-3AD203B41FA5}">
                      <a16:colId xmlns:a16="http://schemas.microsoft.com/office/drawing/2014/main" val="1663522392"/>
                    </a:ext>
                  </a:extLst>
                </a:gridCol>
                <a:gridCol w="5059747">
                  <a:extLst>
                    <a:ext uri="{9D8B030D-6E8A-4147-A177-3AD203B41FA5}">
                      <a16:colId xmlns:a16="http://schemas.microsoft.com/office/drawing/2014/main" val="2365833565"/>
                    </a:ext>
                  </a:extLst>
                </a:gridCol>
                <a:gridCol w="3588808">
                  <a:extLst>
                    <a:ext uri="{9D8B030D-6E8A-4147-A177-3AD203B41FA5}">
                      <a16:colId xmlns:a16="http://schemas.microsoft.com/office/drawing/2014/main" val="3666927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Special non-data but Structural type for any constructed object instance also used as 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a = new </a:t>
                      </a:r>
                      <a:r>
                        <a:rPr lang="en-US" sz="1800" b="0" i="0" u="non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b="0" i="0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i="0" u="non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b =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Array;</a:t>
                      </a:r>
                    </a:p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c  = { };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99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merely a special shorthand for Functions, though every Function constructor is derived from Object constructor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let d = function() {</a:t>
                      </a:r>
                    </a:p>
                    <a:p>
                      <a:r>
                        <a:rPr lang="en-US"/>
                        <a:t> …</a:t>
                      </a:r>
                    </a:p>
                    <a:p>
                      <a:r>
                        <a:rPr lang="en-US"/>
                        <a:t>};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8607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4A1B0-AB83-4C87-B8F1-2C39BD85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42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DD08E7-755E-44B2-9BCC-162BAD80FF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071D7E-C2AB-415A-9260-343A6A22D4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574904"/>
              </p:ext>
            </p:extLst>
          </p:nvPr>
        </p:nvGraphicFramePr>
        <p:xfrm>
          <a:off x="874712" y="4536188"/>
          <a:ext cx="1076642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869">
                  <a:extLst>
                    <a:ext uri="{9D8B030D-6E8A-4147-A177-3AD203B41FA5}">
                      <a16:colId xmlns:a16="http://schemas.microsoft.com/office/drawing/2014/main" val="1663522392"/>
                    </a:ext>
                  </a:extLst>
                </a:gridCol>
                <a:gridCol w="5059747">
                  <a:extLst>
                    <a:ext uri="{9D8B030D-6E8A-4147-A177-3AD203B41FA5}">
                      <a16:colId xmlns:a16="http://schemas.microsoft.com/office/drawing/2014/main" val="2365833565"/>
                    </a:ext>
                  </a:extLst>
                </a:gridCol>
                <a:gridCol w="3588808">
                  <a:extLst>
                    <a:ext uri="{9D8B030D-6E8A-4147-A177-3AD203B41FA5}">
                      <a16:colId xmlns:a16="http://schemas.microsoft.com/office/drawing/2014/main" val="3666927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Special primitive type having additional usage for its value: if object is not inherited, then null is shown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a = null;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99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46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42F7-94C5-452C-9238-ABA197BB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JavaScript scopes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475830-7648-47C9-9024-E8B23D46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 determines the accessibility (visibility) of variables. It has:</a:t>
            </a:r>
          </a:p>
          <a:p>
            <a:pPr lvl="1"/>
            <a:r>
              <a:rPr lang="en-US" sz="2800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 scope</a:t>
            </a:r>
          </a:p>
          <a:p>
            <a:pPr lvl="1"/>
            <a:r>
              <a:rPr lang="en-US" sz="2800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scope</a:t>
            </a:r>
          </a:p>
          <a:p>
            <a:pPr lvl="1"/>
            <a:r>
              <a:rPr lang="en-US" sz="2800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scope</a:t>
            </a:r>
          </a:p>
          <a:p>
            <a:pPr algn="l"/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 ES6 (2015), JavaScript had only </a:t>
            </a:r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Scope</a:t>
            </a: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and </a:t>
            </a:r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Scope</a:t>
            </a: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9E0EF-1AA4-4127-AB95-6B3AB165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43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68679D-B085-455E-B7ED-89597F10F7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A061-8D4D-4F35-A17B-E147C7F6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Block scope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87487F-76BC-493B-A17C-A29B7F51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/>
              <a:t>ES6 introduced two important new JavaScript keywords: </a:t>
            </a:r>
            <a:r>
              <a:rPr lang="en-US">
                <a:solidFill>
                  <a:srgbClr val="017565"/>
                </a:solidFill>
              </a:rPr>
              <a:t>let </a:t>
            </a:r>
            <a:r>
              <a:rPr lang="en-US"/>
              <a:t>and </a:t>
            </a:r>
            <a:r>
              <a:rPr lang="en-US">
                <a:solidFill>
                  <a:srgbClr val="017565"/>
                </a:solidFill>
              </a:rPr>
              <a:t>const</a:t>
            </a:r>
            <a:r>
              <a:rPr lang="en-US"/>
              <a:t>;</a:t>
            </a:r>
          </a:p>
          <a:p>
            <a:pPr marL="287655" indent="-287655"/>
            <a:r>
              <a:rPr lang="en-US"/>
              <a:t>Variables declared inside a { } block cannot be accessed from outside the block;</a:t>
            </a:r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B0C3E-DFF7-415E-A5AC-65643B0B2A6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pPr/>
              <a:t>44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3AECD-A6D0-433A-AA47-C6633EB0FD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AADCF9F-32DD-49C3-AE7D-C1B741181C17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692106" y="2851944"/>
            <a:ext cx="4676775" cy="2162175"/>
          </a:xfrm>
        </p:spPr>
      </p:pic>
    </p:spTree>
    <p:extLst>
      <p:ext uri="{BB962C8B-B14F-4D97-AF65-F5344CB8AC3E}">
        <p14:creationId xmlns:p14="http://schemas.microsoft.com/office/powerpoint/2010/main" val="121181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A061-8D4D-4F35-A17B-E147C7F6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Function scope</a:t>
            </a:r>
            <a:endParaRPr lang="en-US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87487F-76BC-493B-A17C-A29B7F51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JavaScript has function scope: Each function creates a new scope;</a:t>
            </a:r>
          </a:p>
          <a:p>
            <a:r>
              <a:rPr lang="en-US"/>
              <a:t>Variables defined inside a function are not accessible (visible) from outside the function;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B0C3E-DFF7-415E-A5AC-65643B0B2A6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pPr/>
              <a:t>45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A8B1F-B211-4159-B675-0EA1BDBB7E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373CB6-954E-46E7-AA6F-9CA579EC7CB5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6419850" y="2717055"/>
            <a:ext cx="5221288" cy="2431952"/>
          </a:xfrm>
        </p:spPr>
      </p:pic>
    </p:spTree>
    <p:extLst>
      <p:ext uri="{BB962C8B-B14F-4D97-AF65-F5344CB8AC3E}">
        <p14:creationId xmlns:p14="http://schemas.microsoft.com/office/powerpoint/2010/main" val="4126369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A061-8D4D-4F35-A17B-E147C7F6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>
                <a:solidFill>
                  <a:srgbClr val="017565"/>
                </a:solidFill>
              </a:rPr>
              <a:t>Global scope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87487F-76BC-493B-A17C-A29B7F51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Variables declared Globally (outside any function) have Global Scope;</a:t>
            </a:r>
          </a:p>
          <a:p>
            <a:r>
              <a:rPr lang="en-US"/>
              <a:t>Global variables can be accessed from anywhere in a JavaScript program;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B0C3E-DFF7-415E-A5AC-65643B0B2A6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pPr/>
              <a:t>46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6077BC-4AA2-45CA-A099-F41C43419A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01899A-5120-48DD-ACE1-DD0B6C95A0A9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7773194" y="3151981"/>
            <a:ext cx="2514600" cy="1562100"/>
          </a:xfrm>
        </p:spPr>
      </p:pic>
    </p:spTree>
    <p:extLst>
      <p:ext uri="{BB962C8B-B14F-4D97-AF65-F5344CB8AC3E}">
        <p14:creationId xmlns:p14="http://schemas.microsoft.com/office/powerpoint/2010/main" val="59953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CF2A-1AC8-47D5-9445-1925459E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var</a:t>
            </a:r>
            <a:r>
              <a:rPr lang="en-US">
                <a:solidFill>
                  <a:srgbClr val="017565"/>
                </a:solidFill>
              </a:rPr>
              <a:t>, </a:t>
            </a:r>
            <a:r>
              <a:rPr lang="en-US" b="1">
                <a:solidFill>
                  <a:srgbClr val="017565"/>
                </a:solidFill>
              </a:rPr>
              <a:t>let</a:t>
            </a:r>
            <a:r>
              <a:rPr lang="en-US">
                <a:solidFill>
                  <a:srgbClr val="017565"/>
                </a:solidFill>
              </a:rPr>
              <a:t> and </a:t>
            </a:r>
            <a:r>
              <a:rPr lang="en-US" b="1">
                <a:solidFill>
                  <a:srgbClr val="017565"/>
                </a:solidFill>
              </a:rPr>
              <a:t>const</a:t>
            </a:r>
            <a:endParaRPr lang="en-US" b="1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55351-1215-47E0-BA1A-95A8E23C9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>
                <a:solidFill>
                  <a:srgbClr val="017565"/>
                </a:solidFill>
              </a:rPr>
              <a:t>Let </a:t>
            </a:r>
            <a:r>
              <a:rPr lang="en-US"/>
              <a:t>and </a:t>
            </a:r>
            <a:r>
              <a:rPr lang="en-US">
                <a:solidFill>
                  <a:srgbClr val="017565"/>
                </a:solidFill>
              </a:rPr>
              <a:t>const</a:t>
            </a:r>
            <a:r>
              <a:rPr lang="en-US"/>
              <a:t>:</a:t>
            </a:r>
          </a:p>
          <a:p>
            <a:pPr marL="575945" lvl="1" indent="-287655"/>
            <a:r>
              <a:rPr lang="en-US"/>
              <a:t>are introduced with ECS6</a:t>
            </a:r>
            <a:endParaRPr lang="en-US">
              <a:ea typeface="Open Sans"/>
              <a:cs typeface="Open Sans"/>
            </a:endParaRPr>
          </a:p>
          <a:p>
            <a:pPr marL="575945" lvl="1" indent="-287655"/>
            <a:r>
              <a:rPr lang="en-US"/>
              <a:t>are block scope;</a:t>
            </a:r>
            <a:endParaRPr lang="en-US">
              <a:ea typeface="Open Sans"/>
              <a:cs typeface="Open Sans"/>
            </a:endParaRPr>
          </a:p>
          <a:p>
            <a:pPr marL="575945" lvl="1" indent="-287655"/>
            <a:r>
              <a:rPr lang="en-US"/>
              <a:t>cannot be instanced again and gets an error when it is tried;</a:t>
            </a:r>
            <a:endParaRPr lang="en-US">
              <a:ea typeface="Open Sans"/>
              <a:cs typeface="Open Sans"/>
            </a:endParaRPr>
          </a:p>
          <a:p>
            <a:pPr marL="575945" lvl="1" indent="-287655"/>
            <a:r>
              <a:rPr lang="en-US"/>
              <a:t>cannot be used before are declared;</a:t>
            </a:r>
            <a:endParaRPr lang="en-US">
              <a:ea typeface="Open Sans"/>
              <a:cs typeface="Open Sans"/>
            </a:endParaRP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12A1E-A10A-4ABD-B74E-B5B0769D996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t>47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E14EBE-003A-4A09-8BB8-63F664A35C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B9C129-F386-42E9-B022-6230CBCFBAF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7655" indent="-287655"/>
            <a:r>
              <a:rPr lang="en-US">
                <a:solidFill>
                  <a:srgbClr val="017565"/>
                </a:solidFill>
              </a:rPr>
              <a:t>Var:</a:t>
            </a:r>
          </a:p>
          <a:p>
            <a:pPr marL="575945" lvl="1" indent="-287655"/>
            <a:r>
              <a:rPr lang="en-US"/>
              <a:t>from the beginning of JavaScript</a:t>
            </a:r>
            <a:endParaRPr lang="en-US">
              <a:ea typeface="Open Sans"/>
              <a:cs typeface="Open Sans"/>
            </a:endParaRPr>
          </a:p>
          <a:p>
            <a:pPr marL="575945" lvl="1" indent="-287655"/>
            <a:r>
              <a:rPr lang="en-US"/>
              <a:t>is function scope;</a:t>
            </a:r>
            <a:endParaRPr lang="en-US">
              <a:ea typeface="Open Sans"/>
              <a:cs typeface="Open Sans"/>
            </a:endParaRPr>
          </a:p>
          <a:p>
            <a:pPr marL="575945" lvl="1" indent="-287655"/>
            <a:r>
              <a:rPr lang="en-US"/>
              <a:t>can be instanced again without notice and produce confusion;</a:t>
            </a:r>
            <a:endParaRPr lang="en-US">
              <a:ea typeface="Open Sans"/>
              <a:cs typeface="Open Sans"/>
            </a:endParaRPr>
          </a:p>
          <a:p>
            <a:pPr marL="575945" lvl="1" indent="-287655"/>
            <a:r>
              <a:rPr lang="en-US"/>
              <a:t>can be used before declared and have an undefined value</a:t>
            </a:r>
            <a:endParaRPr lang="en-US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1515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A6D5119-81C7-739F-8488-BF24FBD65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699" y="1338716"/>
            <a:ext cx="7124172" cy="453548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1D834-9386-4A38-2F04-EB76BA2A2A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E7F01-B53F-B10E-C2E1-D17CD81A0F5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3295C1-960E-DB11-F715-46988119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  <a:ea typeface="Open Sans"/>
                <a:cs typeface="Open Sans"/>
              </a:rPr>
              <a:t>Exercise</a:t>
            </a:r>
            <a:endParaRPr lang="en-US">
              <a:solidFill>
                <a:srgbClr val="0175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2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1D834-9386-4A38-2F04-EB76BA2A2A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E7F01-B53F-B10E-C2E1-D17CD81A0F5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3295C1-960E-DB11-F715-46988119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7565"/>
                </a:solidFill>
                <a:ea typeface="Open Sans"/>
                <a:cs typeface="Open Sans"/>
              </a:rPr>
              <a:t>Nice to do exercises</a:t>
            </a:r>
            <a:endParaRPr lang="en-US">
              <a:solidFill>
                <a:srgbClr val="017565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DCD99-9A2F-E451-0CEF-B9F5E9FB6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5803992" cy="3782453"/>
          </a:xfrm>
        </p:spPr>
        <p:txBody>
          <a:bodyPr/>
          <a:lstStyle/>
          <a:p>
            <a:pPr marL="287655" indent="-287655"/>
            <a:r>
              <a:rPr lang="en-US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 Diner - Where we feast on CSS Selectors! (flukeout.github.io)</a:t>
            </a:r>
            <a:endParaRPr lang="en-US">
              <a:ea typeface="+mn-lt"/>
              <a:cs typeface="+mn-lt"/>
            </a:endParaRPr>
          </a:p>
          <a:p>
            <a:pPr marL="287655" indent="-287655"/>
            <a:r>
              <a:rPr lang="en-US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Flexbox Froggy - A game for learning CSS flexbox</a:t>
            </a:r>
            <a:endParaRPr lang="en-US">
              <a:ea typeface="Open Sans"/>
              <a:cs typeface="Open San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9" name="Picture 7" descr="Diagram&#10;&#10;Description automatically generated">
            <a:extLst>
              <a:ext uri="{FF2B5EF4-FFF2-40B4-BE49-F238E27FC236}">
                <a16:creationId xmlns:a16="http://schemas.microsoft.com/office/drawing/2014/main" id="{47C2205D-E3AF-CD88-7625-0BC7C4B5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81" y="1715234"/>
            <a:ext cx="4954714" cy="31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08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703" y="5647697"/>
            <a:ext cx="10070594" cy="361961"/>
          </a:xfrm>
          <a:custGeom>
            <a:avLst/>
            <a:gdLst/>
            <a:ahLst/>
            <a:cxnLst/>
            <a:rect l="l" t="t" r="r" b="b"/>
            <a:pathLst>
              <a:path w="16607155" h="596900">
                <a:moveTo>
                  <a:pt x="16308403" y="0"/>
                </a:moveTo>
                <a:lnTo>
                  <a:pt x="298420" y="0"/>
                </a:lnTo>
                <a:lnTo>
                  <a:pt x="250015" y="3905"/>
                </a:lnTo>
                <a:lnTo>
                  <a:pt x="204096" y="15213"/>
                </a:lnTo>
                <a:lnTo>
                  <a:pt x="161279" y="33309"/>
                </a:lnTo>
                <a:lnTo>
                  <a:pt x="122177" y="57578"/>
                </a:lnTo>
                <a:lnTo>
                  <a:pt x="87405" y="87405"/>
                </a:lnTo>
                <a:lnTo>
                  <a:pt x="57578" y="122177"/>
                </a:lnTo>
                <a:lnTo>
                  <a:pt x="33309" y="161279"/>
                </a:lnTo>
                <a:lnTo>
                  <a:pt x="15213" y="204096"/>
                </a:lnTo>
                <a:lnTo>
                  <a:pt x="3905" y="250015"/>
                </a:lnTo>
                <a:lnTo>
                  <a:pt x="0" y="298420"/>
                </a:lnTo>
                <a:lnTo>
                  <a:pt x="3905" y="346825"/>
                </a:lnTo>
                <a:lnTo>
                  <a:pt x="15213" y="392743"/>
                </a:lnTo>
                <a:lnTo>
                  <a:pt x="33309" y="435560"/>
                </a:lnTo>
                <a:lnTo>
                  <a:pt x="57578" y="474662"/>
                </a:lnTo>
                <a:lnTo>
                  <a:pt x="87405" y="509434"/>
                </a:lnTo>
                <a:lnTo>
                  <a:pt x="122177" y="539262"/>
                </a:lnTo>
                <a:lnTo>
                  <a:pt x="161279" y="563531"/>
                </a:lnTo>
                <a:lnTo>
                  <a:pt x="204096" y="581626"/>
                </a:lnTo>
                <a:lnTo>
                  <a:pt x="250015" y="592934"/>
                </a:lnTo>
                <a:lnTo>
                  <a:pt x="298420" y="596840"/>
                </a:lnTo>
                <a:lnTo>
                  <a:pt x="16308403" y="596840"/>
                </a:lnTo>
                <a:lnTo>
                  <a:pt x="16356808" y="592934"/>
                </a:lnTo>
                <a:lnTo>
                  <a:pt x="16402727" y="581626"/>
                </a:lnTo>
                <a:lnTo>
                  <a:pt x="16445544" y="563531"/>
                </a:lnTo>
                <a:lnTo>
                  <a:pt x="16484646" y="539262"/>
                </a:lnTo>
                <a:lnTo>
                  <a:pt x="16519418" y="509434"/>
                </a:lnTo>
                <a:lnTo>
                  <a:pt x="16549246" y="474662"/>
                </a:lnTo>
                <a:lnTo>
                  <a:pt x="16573514" y="435560"/>
                </a:lnTo>
                <a:lnTo>
                  <a:pt x="16591610" y="392743"/>
                </a:lnTo>
                <a:lnTo>
                  <a:pt x="16602918" y="346825"/>
                </a:lnTo>
                <a:lnTo>
                  <a:pt x="16606824" y="298420"/>
                </a:lnTo>
                <a:lnTo>
                  <a:pt x="16602918" y="250015"/>
                </a:lnTo>
                <a:lnTo>
                  <a:pt x="16591610" y="204096"/>
                </a:lnTo>
                <a:lnTo>
                  <a:pt x="16573514" y="161279"/>
                </a:lnTo>
                <a:lnTo>
                  <a:pt x="16549246" y="122177"/>
                </a:lnTo>
                <a:lnTo>
                  <a:pt x="16519418" y="87405"/>
                </a:lnTo>
                <a:lnTo>
                  <a:pt x="16484646" y="57578"/>
                </a:lnTo>
                <a:lnTo>
                  <a:pt x="16445544" y="33309"/>
                </a:lnTo>
                <a:lnTo>
                  <a:pt x="16402727" y="15213"/>
                </a:lnTo>
                <a:lnTo>
                  <a:pt x="16356808" y="3905"/>
                </a:lnTo>
                <a:lnTo>
                  <a:pt x="16308403" y="0"/>
                </a:lnTo>
                <a:close/>
              </a:path>
            </a:pathLst>
          </a:custGeom>
          <a:solidFill>
            <a:srgbClr val="01756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8499" y="542644"/>
            <a:ext cx="6911698" cy="930328"/>
          </a:xfrm>
          <a:prstGeom prst="rect">
            <a:avLst/>
          </a:prstGeom>
        </p:spPr>
        <p:txBody>
          <a:bodyPr vert="horz" wrap="square" lIns="0" tIns="6931" rIns="0" bIns="0" rtlCol="0" anchor="t" anchorCtr="0">
            <a:spAutoFit/>
          </a:bodyPr>
          <a:lstStyle/>
          <a:p>
            <a:pPr marL="7620">
              <a:lnSpc>
                <a:spcPct val="100000"/>
              </a:lnSpc>
              <a:spcBef>
                <a:spcPts val="55"/>
              </a:spcBef>
            </a:pPr>
            <a:r>
              <a:rPr lang="en-US" sz="6000" spc="-100">
                <a:solidFill>
                  <a:srgbClr val="017565"/>
                </a:solidFill>
                <a:latin typeface="Open Sans"/>
                <a:ea typeface="Open Sans"/>
              </a:rPr>
              <a:t>Technology</a:t>
            </a:r>
            <a:r>
              <a:rPr lang="en-US" sz="6000" spc="69">
                <a:solidFill>
                  <a:srgbClr val="017565"/>
                </a:solidFill>
                <a:latin typeface="Open Sans"/>
                <a:ea typeface="Open Sans"/>
              </a:rPr>
              <a:t> Stack</a:t>
            </a:r>
            <a:endParaRPr lang="en-US" sz="6000" spc="-58">
              <a:solidFill>
                <a:srgbClr val="017565"/>
              </a:solidFill>
              <a:latin typeface="Open Sans"/>
              <a:ea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3375" y="5691310"/>
            <a:ext cx="1431285" cy="224006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395" b="1" spc="6">
                <a:solidFill>
                  <a:srgbClr val="FFFFFF"/>
                </a:solidFill>
                <a:latin typeface="Fago Pro"/>
                <a:cs typeface="Fago Pro"/>
              </a:rPr>
              <a:t>And </a:t>
            </a:r>
            <a:r>
              <a:rPr sz="1395" b="1" spc="-3">
                <a:solidFill>
                  <a:srgbClr val="FFFFFF"/>
                </a:solidFill>
                <a:latin typeface="Fago Pro"/>
                <a:cs typeface="Fago Pro"/>
              </a:rPr>
              <a:t>many</a:t>
            </a:r>
            <a:r>
              <a:rPr sz="1395" b="1" spc="15">
                <a:solidFill>
                  <a:srgbClr val="FFFFFF"/>
                </a:solidFill>
                <a:latin typeface="Fago Pro"/>
                <a:cs typeface="Fago Pro"/>
              </a:rPr>
              <a:t> </a:t>
            </a:r>
            <a:r>
              <a:rPr sz="1395" b="1" spc="-9">
                <a:solidFill>
                  <a:srgbClr val="FFFFFF"/>
                </a:solidFill>
                <a:latin typeface="Fago Pro"/>
                <a:cs typeface="Fago Pro"/>
              </a:rPr>
              <a:t>more..</a:t>
            </a:r>
            <a:endParaRPr sz="1395">
              <a:latin typeface="Fago Pro"/>
              <a:cs typeface="Fago Pr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5703" y="2567043"/>
            <a:ext cx="563735" cy="16874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31" b="1" spc="-9">
                <a:latin typeface="Fago Pro"/>
                <a:cs typeface="Fago Pro"/>
              </a:rPr>
              <a:t>F</a:t>
            </a:r>
            <a:r>
              <a:rPr sz="1031" b="1" spc="-6">
                <a:latin typeface="Fago Pro"/>
                <a:cs typeface="Fago Pro"/>
              </a:rPr>
              <a:t>r</a:t>
            </a:r>
            <a:r>
              <a:rPr sz="1031" b="1" spc="9">
                <a:latin typeface="Fago Pro"/>
                <a:cs typeface="Fago Pro"/>
              </a:rPr>
              <a:t>o</a:t>
            </a:r>
            <a:r>
              <a:rPr sz="1031" b="1" spc="-9">
                <a:latin typeface="Fago Pro"/>
                <a:cs typeface="Fago Pro"/>
              </a:rPr>
              <a:t>nt</a:t>
            </a:r>
            <a:r>
              <a:rPr sz="1031" b="1" spc="9">
                <a:latin typeface="Fago Pro"/>
                <a:cs typeface="Fago Pro"/>
              </a:rPr>
              <a:t>end</a:t>
            </a:r>
            <a:endParaRPr sz="1031">
              <a:latin typeface="Fago Pro"/>
              <a:cs typeface="Fago Pr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828" y="2928592"/>
            <a:ext cx="1182057" cy="2456131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178435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lang="en-US" sz="1000" b="1" spc="6">
                <a:solidFill>
                  <a:srgbClr val="017565"/>
                </a:solidFill>
                <a:latin typeface="Fago Pro"/>
                <a:cs typeface="Fago Pro"/>
              </a:rPr>
              <a:t>Angular</a:t>
            </a:r>
          </a:p>
          <a:p>
            <a:pPr marL="178435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lang="en-US" sz="1000" b="1" spc="6" err="1">
                <a:solidFill>
                  <a:srgbClr val="017565"/>
                </a:solidFill>
                <a:latin typeface="Fago Pro"/>
                <a:cs typeface="Fago Pro"/>
              </a:rPr>
              <a:t>VueJs</a:t>
            </a:r>
            <a:endParaRPr lang="en-US" sz="1000" b="1" spc="6">
              <a:solidFill>
                <a:srgbClr val="017565"/>
              </a:solidFill>
              <a:latin typeface="Fago Pro"/>
              <a:cs typeface="Fago Pro"/>
            </a:endParaRPr>
          </a:p>
          <a:p>
            <a:pPr marL="178435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lang="en-US" sz="1000" b="1" spc="6">
                <a:solidFill>
                  <a:srgbClr val="017565"/>
                </a:solidFill>
                <a:latin typeface="Fago Pro"/>
                <a:cs typeface="Fago Pro"/>
              </a:rPr>
              <a:t>React</a:t>
            </a:r>
          </a:p>
          <a:p>
            <a:pPr marL="178435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lang="en-US" sz="1000" b="1" spc="6" err="1">
                <a:solidFill>
                  <a:srgbClr val="017565"/>
                </a:solidFill>
                <a:latin typeface="Fago Pro"/>
                <a:cs typeface="Fago Pro"/>
              </a:rPr>
              <a:t>ExtJS</a:t>
            </a:r>
            <a:endParaRPr lang="en-US" sz="1000" b="1" spc="6">
              <a:solidFill>
                <a:srgbClr val="017565"/>
              </a:solidFill>
              <a:latin typeface="Fago Pro"/>
              <a:cs typeface="Fago Pro"/>
            </a:endParaRPr>
          </a:p>
          <a:p>
            <a:pPr marL="178435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lang="en-US" sz="1000" b="1" spc="6">
                <a:solidFill>
                  <a:srgbClr val="017565"/>
                </a:solidFill>
                <a:latin typeface="Fago Pro"/>
                <a:cs typeface="Fago Pro"/>
              </a:rPr>
              <a:t>Sencha</a:t>
            </a:r>
          </a:p>
          <a:p>
            <a:pPr marL="178435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React</a:t>
            </a:r>
            <a:endParaRPr lang="en-US" sz="1000" b="1" spc="6">
              <a:solidFill>
                <a:srgbClr val="017565"/>
              </a:solidFill>
              <a:latin typeface="Fago Pro"/>
              <a:cs typeface="Fago Pro"/>
            </a:endParaRPr>
          </a:p>
          <a:p>
            <a:pPr marL="178435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Native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 JavaScript</a:t>
            </a:r>
            <a:endParaRPr lang="en-US" sz="1000" b="1" spc="3">
              <a:solidFill>
                <a:srgbClr val="017565"/>
              </a:solidFill>
              <a:latin typeface="Fago Pro"/>
              <a:cs typeface="Fago Pro"/>
            </a:endParaRPr>
          </a:p>
          <a:p>
            <a:pPr marL="178435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Single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-9">
                <a:solidFill>
                  <a:srgbClr val="017565"/>
                </a:solidFill>
                <a:latin typeface="Fago Pro"/>
                <a:cs typeface="Fago Pro"/>
              </a:rPr>
              <a:t>Page</a:t>
            </a:r>
            <a:r>
              <a:rPr lang="en-US" sz="1000" b="1" spc="-9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-9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Application</a:t>
            </a:r>
            <a:endParaRPr lang="en-US" sz="1000" b="1" spc="6">
              <a:solidFill>
                <a:srgbClr val="017565"/>
              </a:solidFill>
              <a:latin typeface="Fago Pro"/>
              <a:cs typeface="Fago Pro"/>
            </a:endParaRPr>
          </a:p>
          <a:p>
            <a:pPr marL="178435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>
                <a:solidFill>
                  <a:srgbClr val="017565"/>
                </a:solidFill>
                <a:latin typeface="Fago Pro"/>
                <a:cs typeface="Fago Pro"/>
              </a:rPr>
              <a:t>Progressive</a:t>
            </a:r>
            <a:r>
              <a:rPr sz="1000" b="1" spc="-52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>
                <a:solidFill>
                  <a:srgbClr val="017565"/>
                </a:solidFill>
                <a:latin typeface="Fago Pro"/>
                <a:cs typeface="Fago Pro"/>
              </a:rPr>
              <a:t>Web</a:t>
            </a:r>
            <a:r>
              <a:rPr lang="en-US" sz="1000" b="1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Apps</a:t>
            </a:r>
            <a:endParaRPr sz="1000" b="1">
              <a:solidFill>
                <a:srgbClr val="017565"/>
              </a:solidFill>
              <a:latin typeface="Fago Pro"/>
              <a:cs typeface="Fago Pr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49447" y="2569177"/>
            <a:ext cx="602856" cy="16874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31" b="1" spc="-3">
                <a:latin typeface="Fago Pro"/>
                <a:cs typeface="Fago Pro"/>
              </a:rPr>
              <a:t>B</a:t>
            </a:r>
            <a:r>
              <a:rPr sz="1031" b="1" spc="9">
                <a:latin typeface="Fago Pro"/>
                <a:cs typeface="Fago Pro"/>
              </a:rPr>
              <a:t>a</a:t>
            </a:r>
            <a:r>
              <a:rPr sz="1031" b="1">
                <a:latin typeface="Fago Pro"/>
                <a:cs typeface="Fago Pro"/>
              </a:rPr>
              <a:t>c</a:t>
            </a:r>
            <a:r>
              <a:rPr sz="1031" b="1" spc="-24">
                <a:latin typeface="Fago Pro"/>
                <a:cs typeface="Fago Pro"/>
              </a:rPr>
              <a:t>k</a:t>
            </a:r>
            <a:r>
              <a:rPr sz="1031" b="1" spc="9">
                <a:latin typeface="Fago Pro"/>
                <a:cs typeface="Fago Pro"/>
              </a:rPr>
              <a:t>end</a:t>
            </a:r>
            <a:endParaRPr sz="1031">
              <a:latin typeface="Fago Pro"/>
              <a:cs typeface="Fago Pr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17427" y="2991344"/>
            <a:ext cx="1464116" cy="1280424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171450" indent="-171450">
              <a:spcBef>
                <a:spcPts val="564"/>
              </a:spcBef>
              <a:buFont typeface="Arial" panose="020B0604020202020204" pitchFamily="34" charset="0"/>
              <a:buChar char="•"/>
            </a:pP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.NET</a:t>
            </a:r>
            <a:endParaRPr lang="en-US" sz="1000" b="1" spc="9">
              <a:solidFill>
                <a:srgbClr val="017565"/>
              </a:solidFill>
              <a:latin typeface="Fago Pro"/>
              <a:cs typeface="Fago Pro"/>
            </a:endParaRPr>
          </a:p>
          <a:p>
            <a:pPr marL="171450" indent="-171450">
              <a:spcBef>
                <a:spcPts val="564"/>
              </a:spcBef>
              <a:buFont typeface="Arial" panose="020B0604020202020204" pitchFamily="34" charset="0"/>
              <a:buChar char="•"/>
            </a:pPr>
            <a:r>
              <a:rPr lang="en-US" sz="1000" b="1" spc="9">
                <a:solidFill>
                  <a:srgbClr val="017565"/>
                </a:solidFill>
                <a:latin typeface="Fago Pro"/>
                <a:cs typeface="Fago Pro"/>
              </a:rPr>
              <a:t>NodeJS  </a:t>
            </a:r>
          </a:p>
          <a:p>
            <a:pPr marL="171450" indent="-171450">
              <a:spcBef>
                <a:spcPts val="564"/>
              </a:spcBef>
              <a:buFont typeface="Arial" panose="020B0604020202020204" pitchFamily="34" charset="0"/>
              <a:buChar char="•"/>
            </a:pPr>
            <a:r>
              <a:rPr lang="en-US" sz="1000" b="1" spc="6">
                <a:solidFill>
                  <a:srgbClr val="017565"/>
                </a:solidFill>
                <a:latin typeface="Fago Pro"/>
                <a:cs typeface="Fago Pro"/>
              </a:rPr>
              <a:t>S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e</a:t>
            </a:r>
            <a:r>
              <a:rPr lang="en-US" sz="1000" b="1" spc="30">
                <a:solidFill>
                  <a:srgbClr val="017565"/>
                </a:solidFill>
                <a:latin typeface="Fago Pro"/>
                <a:cs typeface="Fago Pro"/>
              </a:rPr>
              <a:t>r</a:t>
            </a:r>
            <a:r>
              <a:rPr lang="en-US" sz="1000" b="1" spc="-3">
                <a:solidFill>
                  <a:srgbClr val="017565"/>
                </a:solidFill>
                <a:latin typeface="Fago Pro"/>
                <a:cs typeface="Fago Pro"/>
              </a:rPr>
              <a:t>v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e</a:t>
            </a:r>
            <a:r>
              <a:rPr lang="en-US" sz="1000" b="1" spc="6">
                <a:solidFill>
                  <a:srgbClr val="017565"/>
                </a:solidFill>
                <a:latin typeface="Fago Pro"/>
                <a:cs typeface="Fago Pro"/>
              </a:rPr>
              <a:t>rl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e</a:t>
            </a:r>
            <a:r>
              <a:rPr lang="en-US" sz="1000" b="1" spc="6">
                <a:solidFill>
                  <a:srgbClr val="017565"/>
                </a:solidFill>
                <a:latin typeface="Fago Pro"/>
                <a:cs typeface="Fago Pro"/>
              </a:rPr>
              <a:t>ss</a:t>
            </a:r>
            <a:endParaRPr lang="en-US" sz="1000">
              <a:solidFill>
                <a:srgbClr val="017565"/>
              </a:solidFill>
              <a:latin typeface="Fago Pro"/>
              <a:cs typeface="Fago Pro"/>
            </a:endParaRPr>
          </a:p>
          <a:p>
            <a:pPr marL="171450" indent="-171450">
              <a:spcBef>
                <a:spcPts val="564"/>
              </a:spcBef>
              <a:buFont typeface="Arial" panose="020B0604020202020204" pitchFamily="34" charset="0"/>
              <a:buChar char="•"/>
            </a:pP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Spring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 Spri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n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g</a:t>
            </a:r>
            <a:r>
              <a:rPr sz="1000" b="1" spc="-45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Boot</a:t>
            </a:r>
            <a:endParaRPr sz="1000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Azure 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Functions</a:t>
            </a:r>
            <a:r>
              <a:rPr lang="en-US" sz="1000" b="1" spc="6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endParaRPr lang="en-US" sz="1000" b="1" spc="6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Lambda</a:t>
            </a:r>
            <a:r>
              <a:rPr sz="1000" b="1" spc="-30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Functions</a:t>
            </a:r>
            <a:endParaRPr sz="1000">
              <a:solidFill>
                <a:srgbClr val="017565"/>
              </a:solidFill>
              <a:latin typeface="Fago Pro"/>
              <a:cs typeface="Fago Pr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1255" y="2569044"/>
            <a:ext cx="732276" cy="16874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31" b="1" spc="3">
                <a:latin typeface="Fago Pro"/>
                <a:cs typeface="Fago Pro"/>
              </a:rPr>
              <a:t>D</a:t>
            </a:r>
            <a:r>
              <a:rPr sz="1031" b="1" spc="-6">
                <a:latin typeface="Fago Pro"/>
                <a:cs typeface="Fago Pro"/>
              </a:rPr>
              <a:t>at</a:t>
            </a:r>
            <a:r>
              <a:rPr sz="1031" b="1" spc="9">
                <a:latin typeface="Fago Pro"/>
                <a:cs typeface="Fago Pro"/>
              </a:rPr>
              <a:t>a</a:t>
            </a:r>
            <a:r>
              <a:rPr sz="1031" b="1" spc="3">
                <a:latin typeface="Fago Pro"/>
                <a:cs typeface="Fago Pro"/>
              </a:rPr>
              <a:t>b</a:t>
            </a:r>
            <a:r>
              <a:rPr sz="1031" b="1" spc="9">
                <a:latin typeface="Fago Pro"/>
                <a:cs typeface="Fago Pro"/>
              </a:rPr>
              <a:t>a</a:t>
            </a:r>
            <a:r>
              <a:rPr sz="1031" b="1">
                <a:latin typeface="Fago Pro"/>
                <a:cs typeface="Fago Pro"/>
              </a:rPr>
              <a:t>ses</a:t>
            </a:r>
            <a:endParaRPr sz="1031">
              <a:latin typeface="Fago Pro"/>
              <a:cs typeface="Fago Pr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27562" y="2922797"/>
            <a:ext cx="1530071" cy="2346870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SQL 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Server</a:t>
            </a:r>
            <a:r>
              <a:rPr lang="en-US" sz="1000" b="1" spc="6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endParaRPr lang="en-US" sz="1000" b="1" spc="6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Oracle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endParaRPr lang="en-US" sz="1000" b="1" spc="3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>
                <a:solidFill>
                  <a:srgbClr val="017565"/>
                </a:solidFill>
                <a:latin typeface="Fago Pro"/>
                <a:cs typeface="Fago Pro"/>
              </a:rPr>
              <a:t>Postgres</a:t>
            </a:r>
            <a:r>
              <a:rPr lang="en-US" sz="1000" b="1">
                <a:solidFill>
                  <a:srgbClr val="017565"/>
                </a:solidFill>
                <a:latin typeface="Fago Pro"/>
                <a:cs typeface="Fago Pro"/>
              </a:rPr>
              <a:t> </a:t>
            </a: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MongoDB</a:t>
            </a:r>
            <a:endParaRPr lang="en-US" sz="1000" b="1" spc="6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3" err="1">
                <a:solidFill>
                  <a:srgbClr val="017565"/>
                </a:solidFill>
                <a:latin typeface="Fago Pro"/>
                <a:cs typeface="Fago Pro"/>
              </a:rPr>
              <a:t>RavenDB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endParaRPr lang="en-US" sz="1000" b="1" spc="3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CouchDB</a:t>
            </a:r>
            <a:endParaRPr lang="en-US" sz="1000" b="1" spc="6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-3">
                <a:solidFill>
                  <a:srgbClr val="017565"/>
                </a:solidFill>
                <a:latin typeface="Fago Pro"/>
                <a:cs typeface="Fago Pro"/>
              </a:rPr>
              <a:t>Dyn</a:t>
            </a: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amoDB</a:t>
            </a:r>
            <a:r>
              <a:rPr lang="en-US" sz="1000" b="1" spc="9">
                <a:solidFill>
                  <a:srgbClr val="017565"/>
                </a:solidFill>
                <a:latin typeface="Fago Pro"/>
                <a:cs typeface="Fago Pro"/>
              </a:rPr>
              <a:t> </a:t>
            </a: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9" err="1">
                <a:solidFill>
                  <a:srgbClr val="017565"/>
                </a:solidFill>
                <a:latin typeface="Fago Pro"/>
                <a:cs typeface="Fago Pro"/>
              </a:rPr>
              <a:t>CosmosDB</a:t>
            </a:r>
            <a:r>
              <a:rPr lang="en-US" sz="1000" b="1" spc="9">
                <a:solidFill>
                  <a:srgbClr val="017565"/>
                </a:solidFill>
                <a:latin typeface="Fago Pro"/>
                <a:cs typeface="Fago Pro"/>
              </a:rPr>
              <a:t> </a:t>
            </a: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Casandra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endParaRPr lang="en-US" sz="1000" b="1" spc="3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MySQL</a:t>
            </a:r>
            <a:endParaRPr lang="en-US" sz="1000">
              <a:solidFill>
                <a:srgbClr val="017565"/>
              </a:solidFill>
              <a:latin typeface="Fago Pro"/>
              <a:cs typeface="Fago Pr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50682" y="2568777"/>
            <a:ext cx="722381" cy="16874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31" b="1" spc="6">
                <a:latin typeface="Fago Pro"/>
                <a:cs typeface="Fago Pro"/>
              </a:rPr>
              <a:t>Mobile</a:t>
            </a:r>
            <a:r>
              <a:rPr sz="1031" b="1" spc="-30">
                <a:latin typeface="Fago Pro"/>
                <a:cs typeface="Fago Pro"/>
              </a:rPr>
              <a:t> </a:t>
            </a:r>
            <a:r>
              <a:rPr sz="1031" b="1" spc="-3">
                <a:latin typeface="Fago Pro"/>
                <a:cs typeface="Fago Pro"/>
              </a:rPr>
              <a:t>Dev.</a:t>
            </a:r>
            <a:endParaRPr sz="1031">
              <a:latin typeface="Fago Pro"/>
              <a:cs typeface="Fago Pr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81450" y="2957465"/>
            <a:ext cx="1289164" cy="92186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Xamarin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endParaRPr lang="en-US" sz="1000" b="1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017565"/>
                </a:solidFill>
                <a:latin typeface="Fago Pro"/>
                <a:cs typeface="Fago Pro"/>
              </a:rPr>
              <a:t>J</a:t>
            </a:r>
            <a:r>
              <a:rPr sz="1000" b="1">
                <a:solidFill>
                  <a:srgbClr val="017565"/>
                </a:solidFill>
                <a:latin typeface="Fago Pro"/>
                <a:cs typeface="Fago Pro"/>
              </a:rPr>
              <a:t>ava for</a:t>
            </a:r>
            <a:r>
              <a:rPr sz="1000" b="1" spc="-42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Android</a:t>
            </a:r>
            <a:endParaRPr lang="en-US" sz="1000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115" err="1">
                <a:solidFill>
                  <a:srgbClr val="017565"/>
                </a:solidFill>
                <a:latin typeface="Fago Pro"/>
                <a:cs typeface="Fago Pro"/>
              </a:rPr>
              <a:t>Swi</a:t>
            </a:r>
            <a:endParaRPr lang="en-US" sz="1000" b="1" spc="115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React</a:t>
            </a:r>
            <a:r>
              <a:rPr lang="en-US" sz="1000" b="1" spc="-49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Native</a:t>
            </a:r>
            <a:endParaRPr sz="1000">
              <a:solidFill>
                <a:srgbClr val="017565"/>
              </a:solidFill>
              <a:latin typeface="Fago Pro"/>
              <a:cs typeface="Fago Pr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73465" y="2568777"/>
            <a:ext cx="350024" cy="16874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31" b="1" spc="9">
                <a:latin typeface="Fago Pro"/>
                <a:cs typeface="Fago Pro"/>
              </a:rPr>
              <a:t>Cloud</a:t>
            </a:r>
            <a:endParaRPr sz="1031">
              <a:latin typeface="Fago Pro"/>
              <a:cs typeface="Fago Pr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8672" y="2922797"/>
            <a:ext cx="1600292" cy="209362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179070" marR="2540" indent="-171450" algn="ctr">
              <a:lnSpc>
                <a:spcPct val="1455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Azure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G</a:t>
            </a:r>
            <a:r>
              <a:rPr sz="1000" b="1" spc="12">
                <a:solidFill>
                  <a:srgbClr val="017565"/>
                </a:solidFill>
                <a:latin typeface="Fago Pro"/>
                <a:cs typeface="Fago Pro"/>
              </a:rPr>
              <a:t>o</a:t>
            </a:r>
            <a:r>
              <a:rPr sz="1000" b="1" spc="-9">
                <a:solidFill>
                  <a:srgbClr val="017565"/>
                </a:solidFill>
                <a:latin typeface="Fago Pro"/>
                <a:cs typeface="Fago Pro"/>
              </a:rPr>
              <a:t>o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gle</a:t>
            </a:r>
            <a:r>
              <a:rPr lang="en-US" sz="1000" b="1" spc="6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6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AWS</a:t>
            </a:r>
            <a:endParaRPr lang="en-US" sz="1000">
              <a:solidFill>
                <a:srgbClr val="017565"/>
              </a:solidFill>
              <a:latin typeface="Fago Pro"/>
              <a:cs typeface="Fago Pr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41679" y="2568777"/>
            <a:ext cx="736820" cy="16874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31" b="1">
                <a:latin typeface="Fago Pro"/>
                <a:cs typeface="Fago Pro"/>
              </a:rPr>
              <a:t>Techniques</a:t>
            </a:r>
            <a:endParaRPr sz="1031">
              <a:latin typeface="Fago Pro"/>
              <a:cs typeface="Fago Pr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22278" y="2931333"/>
            <a:ext cx="1317343" cy="1340435"/>
          </a:xfrm>
          <a:prstGeom prst="rect">
            <a:avLst/>
          </a:prstGeom>
        </p:spPr>
        <p:txBody>
          <a:bodyPr vert="horz" wrap="square" lIns="0" tIns="78553" rIns="0" bIns="0" rtlCol="0" anchor="t">
            <a:spAutoFit/>
          </a:bodyPr>
          <a:lstStyle/>
          <a:p>
            <a:pPr marL="171450" indent="-171450">
              <a:spcBef>
                <a:spcPts val="618"/>
              </a:spcBef>
              <a:buFont typeface="Arial" panose="020B0604020202020204" pitchFamily="34" charset="0"/>
              <a:buChar char="•"/>
            </a:pP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BDD</a:t>
            </a:r>
            <a:endParaRPr lang="en-US" sz="1000">
              <a:solidFill>
                <a:srgbClr val="017565"/>
              </a:solidFill>
              <a:latin typeface="Fago Pro"/>
              <a:cs typeface="Fago Pro"/>
            </a:endParaRPr>
          </a:p>
          <a:p>
            <a:pPr marL="171450" indent="-171450">
              <a:spcBef>
                <a:spcPts val="618"/>
              </a:spcBef>
              <a:buFont typeface="Arial" panose="020B0604020202020204" pitchFamily="34" charset="0"/>
              <a:buChar char="•"/>
            </a:pPr>
            <a:r>
              <a:rPr sz="1000" b="1" spc="-3">
                <a:solidFill>
                  <a:srgbClr val="017565"/>
                </a:solidFill>
                <a:latin typeface="Fago Pro"/>
                <a:cs typeface="Fago Pro"/>
              </a:rPr>
              <a:t>Creating</a:t>
            </a:r>
            <a:r>
              <a:rPr sz="1000" b="1" spc="-36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POC</a:t>
            </a:r>
            <a:r>
              <a:rPr lang="en-US" sz="1000" b="1" spc="9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 DDD</a:t>
            </a:r>
            <a:endParaRPr sz="1000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 spc="-3">
                <a:solidFill>
                  <a:srgbClr val="017565"/>
                </a:solidFill>
                <a:latin typeface="Fago Pro"/>
                <a:cs typeface="Fago Pro"/>
              </a:rPr>
              <a:t>Event</a:t>
            </a:r>
            <a:endParaRPr lang="en-US" sz="1000" b="1" spc="-3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>
                <a:solidFill>
                  <a:srgbClr val="017565"/>
                </a:solidFill>
                <a:latin typeface="Fago Pro"/>
                <a:cs typeface="Fago Pro"/>
              </a:rPr>
              <a:t>Storming</a:t>
            </a:r>
            <a:r>
              <a:rPr lang="en-US" sz="1000" b="1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endParaRPr lang="en-US" sz="1000" b="1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Knowledg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e</a:t>
            </a:r>
            <a:r>
              <a:rPr lang="en-US" sz="1000" b="1" spc="-27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Sharing</a:t>
            </a:r>
            <a:r>
              <a:rPr lang="en-US" sz="1000" b="1" spc="3">
                <a:solidFill>
                  <a:srgbClr val="017565"/>
                </a:solidFill>
                <a:latin typeface="Fago Pro"/>
                <a:cs typeface="Fago Pro"/>
              </a:rPr>
              <a:t> </a:t>
            </a:r>
            <a:r>
              <a:rPr sz="1000" b="1" spc="3">
                <a:solidFill>
                  <a:srgbClr val="017565"/>
                </a:solidFill>
                <a:latin typeface="Fago Pro"/>
                <a:cs typeface="Fago Pro"/>
              </a:rPr>
              <a:t> </a:t>
            </a:r>
            <a:endParaRPr lang="en-US" sz="1000" b="1" spc="3">
              <a:solidFill>
                <a:srgbClr val="017565"/>
              </a:solidFill>
              <a:latin typeface="Fago Pro"/>
              <a:cs typeface="Fago Pro"/>
            </a:endParaRPr>
          </a:p>
          <a:p>
            <a:pPr marL="179070" marR="2540" indent="-171450">
              <a:lnSpc>
                <a:spcPct val="145500"/>
              </a:lnSpc>
              <a:buFont typeface="Arial" panose="020B0604020202020204" pitchFamily="34" charset="0"/>
              <a:buChar char="•"/>
            </a:pPr>
            <a:r>
              <a:rPr sz="1000" b="1" spc="9">
                <a:solidFill>
                  <a:srgbClr val="017565"/>
                </a:solidFill>
                <a:latin typeface="Fago Pro"/>
                <a:cs typeface="Fago Pro"/>
              </a:rPr>
              <a:t>TDD</a:t>
            </a:r>
            <a:endParaRPr sz="1000">
              <a:solidFill>
                <a:srgbClr val="017565"/>
              </a:solidFill>
              <a:latin typeface="Fago Pro"/>
              <a:cs typeface="Fago Pr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62219" y="2077619"/>
            <a:ext cx="412789" cy="412789"/>
            <a:chOff x="1750972" y="3426147"/>
            <a:chExt cx="680720" cy="680720"/>
          </a:xfrm>
        </p:grpSpPr>
        <p:sp>
          <p:nvSpPr>
            <p:cNvPr id="31" name="object 31"/>
            <p:cNvSpPr/>
            <p:nvPr/>
          </p:nvSpPr>
          <p:spPr>
            <a:xfrm>
              <a:off x="1761443" y="3436617"/>
              <a:ext cx="659765" cy="659765"/>
            </a:xfrm>
            <a:custGeom>
              <a:avLst/>
              <a:gdLst/>
              <a:ahLst/>
              <a:cxnLst/>
              <a:rect l="l" t="t" r="r" b="b"/>
              <a:pathLst>
                <a:path w="659764" h="659764">
                  <a:moveTo>
                    <a:pt x="0" y="0"/>
                  </a:moveTo>
                  <a:lnTo>
                    <a:pt x="659665" y="0"/>
                  </a:lnTo>
                  <a:lnTo>
                    <a:pt x="659665" y="659665"/>
                  </a:lnTo>
                  <a:lnTo>
                    <a:pt x="0" y="65966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761442" y="3551337"/>
              <a:ext cx="659765" cy="0"/>
            </a:xfrm>
            <a:custGeom>
              <a:avLst/>
              <a:gdLst/>
              <a:ahLst/>
              <a:cxnLst/>
              <a:rect l="l" t="t" r="r" b="b"/>
              <a:pathLst>
                <a:path w="659764">
                  <a:moveTo>
                    <a:pt x="0" y="0"/>
                  </a:moveTo>
                  <a:lnTo>
                    <a:pt x="659665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2349407" y="3493978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28679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2292045" y="3493978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28679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2234682" y="3493978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28679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801" y="3493978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5">
                  <a:moveTo>
                    <a:pt x="344178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2205999" y="3709086"/>
              <a:ext cx="100965" cy="201295"/>
            </a:xfrm>
            <a:custGeom>
              <a:avLst/>
              <a:gdLst/>
              <a:ahLst/>
              <a:cxnLst/>
              <a:rect l="l" t="t" r="r" b="b"/>
              <a:pathLst>
                <a:path w="100964" h="201295">
                  <a:moveTo>
                    <a:pt x="0" y="0"/>
                  </a:moveTo>
                  <a:lnTo>
                    <a:pt x="100384" y="100384"/>
                  </a:lnTo>
                  <a:lnTo>
                    <a:pt x="0" y="20076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1876167" y="3709086"/>
              <a:ext cx="100965" cy="201295"/>
            </a:xfrm>
            <a:custGeom>
              <a:avLst/>
              <a:gdLst/>
              <a:ahLst/>
              <a:cxnLst/>
              <a:rect l="l" t="t" r="r" b="b"/>
              <a:pathLst>
                <a:path w="100964" h="201295">
                  <a:moveTo>
                    <a:pt x="100384" y="0"/>
                  </a:moveTo>
                  <a:lnTo>
                    <a:pt x="0" y="100384"/>
                  </a:lnTo>
                  <a:lnTo>
                    <a:pt x="100384" y="20076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2019572" y="3666066"/>
              <a:ext cx="129539" cy="315595"/>
            </a:xfrm>
            <a:custGeom>
              <a:avLst/>
              <a:gdLst/>
              <a:ahLst/>
              <a:cxnLst/>
              <a:rect l="l" t="t" r="r" b="b"/>
              <a:pathLst>
                <a:path w="129539" h="315595">
                  <a:moveTo>
                    <a:pt x="0" y="315487"/>
                  </a:moveTo>
                  <a:lnTo>
                    <a:pt x="129064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075861" y="2058462"/>
            <a:ext cx="451296" cy="451296"/>
            <a:chOff x="5071618" y="3394556"/>
            <a:chExt cx="744220" cy="744220"/>
          </a:xfrm>
        </p:grpSpPr>
        <p:sp>
          <p:nvSpPr>
            <p:cNvPr id="41" name="object 41"/>
            <p:cNvSpPr/>
            <p:nvPr/>
          </p:nvSpPr>
          <p:spPr>
            <a:xfrm>
              <a:off x="5082089" y="3405027"/>
              <a:ext cx="723265" cy="723265"/>
            </a:xfrm>
            <a:custGeom>
              <a:avLst/>
              <a:gdLst/>
              <a:ahLst/>
              <a:cxnLst/>
              <a:rect l="l" t="t" r="r" b="b"/>
              <a:pathLst>
                <a:path w="723264" h="723264">
                  <a:moveTo>
                    <a:pt x="722847" y="408563"/>
                  </a:moveTo>
                  <a:lnTo>
                    <a:pt x="722847" y="314283"/>
                  </a:lnTo>
                  <a:lnTo>
                    <a:pt x="637991" y="300137"/>
                  </a:lnTo>
                  <a:lnTo>
                    <a:pt x="631215" y="275975"/>
                  </a:lnTo>
                  <a:lnTo>
                    <a:pt x="622670" y="252993"/>
                  </a:lnTo>
                  <a:lnTo>
                    <a:pt x="612356" y="231192"/>
                  </a:lnTo>
                  <a:lnTo>
                    <a:pt x="600274" y="210569"/>
                  </a:lnTo>
                  <a:lnTo>
                    <a:pt x="650566" y="139849"/>
                  </a:lnTo>
                  <a:lnTo>
                    <a:pt x="584568" y="73851"/>
                  </a:lnTo>
                  <a:lnTo>
                    <a:pt x="513848" y="124132"/>
                  </a:lnTo>
                  <a:lnTo>
                    <a:pt x="493004" y="112056"/>
                  </a:lnTo>
                  <a:lnTo>
                    <a:pt x="470835" y="101745"/>
                  </a:lnTo>
                  <a:lnTo>
                    <a:pt x="447780" y="93201"/>
                  </a:lnTo>
                  <a:lnTo>
                    <a:pt x="424280" y="86426"/>
                  </a:lnTo>
                  <a:lnTo>
                    <a:pt x="408563" y="0"/>
                  </a:lnTo>
                  <a:lnTo>
                    <a:pt x="314283" y="0"/>
                  </a:lnTo>
                  <a:lnTo>
                    <a:pt x="300137" y="84856"/>
                  </a:lnTo>
                  <a:lnTo>
                    <a:pt x="275979" y="91631"/>
                  </a:lnTo>
                  <a:lnTo>
                    <a:pt x="252997" y="100176"/>
                  </a:lnTo>
                  <a:lnTo>
                    <a:pt x="231193" y="110490"/>
                  </a:lnTo>
                  <a:lnTo>
                    <a:pt x="210569" y="122572"/>
                  </a:lnTo>
                  <a:lnTo>
                    <a:pt x="139859" y="72280"/>
                  </a:lnTo>
                  <a:lnTo>
                    <a:pt x="73861" y="138288"/>
                  </a:lnTo>
                  <a:lnTo>
                    <a:pt x="124142" y="208988"/>
                  </a:lnTo>
                  <a:lnTo>
                    <a:pt x="112062" y="229837"/>
                  </a:lnTo>
                  <a:lnTo>
                    <a:pt x="101750" y="252010"/>
                  </a:lnTo>
                  <a:lnTo>
                    <a:pt x="93206" y="275066"/>
                  </a:lnTo>
                  <a:lnTo>
                    <a:pt x="86426" y="298566"/>
                  </a:lnTo>
                  <a:lnTo>
                    <a:pt x="0" y="314283"/>
                  </a:lnTo>
                  <a:lnTo>
                    <a:pt x="0" y="408563"/>
                  </a:lnTo>
                  <a:lnTo>
                    <a:pt x="84856" y="422709"/>
                  </a:lnTo>
                  <a:lnTo>
                    <a:pt x="91635" y="446867"/>
                  </a:lnTo>
                  <a:lnTo>
                    <a:pt x="100180" y="469849"/>
                  </a:lnTo>
                  <a:lnTo>
                    <a:pt x="110491" y="491653"/>
                  </a:lnTo>
                  <a:lnTo>
                    <a:pt x="122572" y="512277"/>
                  </a:lnTo>
                  <a:lnTo>
                    <a:pt x="72290" y="582987"/>
                  </a:lnTo>
                  <a:lnTo>
                    <a:pt x="138288" y="648985"/>
                  </a:lnTo>
                  <a:lnTo>
                    <a:pt x="208998" y="598704"/>
                  </a:lnTo>
                  <a:lnTo>
                    <a:pt x="229843" y="610784"/>
                  </a:lnTo>
                  <a:lnTo>
                    <a:pt x="252015" y="621096"/>
                  </a:lnTo>
                  <a:lnTo>
                    <a:pt x="275071" y="629640"/>
                  </a:lnTo>
                  <a:lnTo>
                    <a:pt x="298566" y="636420"/>
                  </a:lnTo>
                  <a:lnTo>
                    <a:pt x="314283" y="722847"/>
                  </a:lnTo>
                  <a:lnTo>
                    <a:pt x="408563" y="722847"/>
                  </a:lnTo>
                  <a:lnTo>
                    <a:pt x="422709" y="637991"/>
                  </a:lnTo>
                  <a:lnTo>
                    <a:pt x="446872" y="631210"/>
                  </a:lnTo>
                  <a:lnTo>
                    <a:pt x="469853" y="622662"/>
                  </a:lnTo>
                  <a:lnTo>
                    <a:pt x="491655" y="612350"/>
                  </a:lnTo>
                  <a:lnTo>
                    <a:pt x="512277" y="600274"/>
                  </a:lnTo>
                  <a:lnTo>
                    <a:pt x="582987" y="650556"/>
                  </a:lnTo>
                  <a:lnTo>
                    <a:pt x="648995" y="584558"/>
                  </a:lnTo>
                  <a:lnTo>
                    <a:pt x="598704" y="513848"/>
                  </a:lnTo>
                  <a:lnTo>
                    <a:pt x="610786" y="492998"/>
                  </a:lnTo>
                  <a:lnTo>
                    <a:pt x="621100" y="470825"/>
                  </a:lnTo>
                  <a:lnTo>
                    <a:pt x="629645" y="447769"/>
                  </a:lnTo>
                  <a:lnTo>
                    <a:pt x="636420" y="424269"/>
                  </a:lnTo>
                  <a:lnTo>
                    <a:pt x="722847" y="408563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5511084" y="3708303"/>
              <a:ext cx="58419" cy="116839"/>
            </a:xfrm>
            <a:custGeom>
              <a:avLst/>
              <a:gdLst/>
              <a:ahLst/>
              <a:cxnLst/>
              <a:rect l="l" t="t" r="r" b="b"/>
              <a:pathLst>
                <a:path w="58420" h="116839">
                  <a:moveTo>
                    <a:pt x="0" y="0"/>
                  </a:moveTo>
                  <a:lnTo>
                    <a:pt x="58144" y="58144"/>
                  </a:lnTo>
                  <a:lnTo>
                    <a:pt x="0" y="1162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5317798" y="3708303"/>
              <a:ext cx="58419" cy="116839"/>
            </a:xfrm>
            <a:custGeom>
              <a:avLst/>
              <a:gdLst/>
              <a:ahLst/>
              <a:cxnLst/>
              <a:rect l="l" t="t" r="r" b="b"/>
              <a:pathLst>
                <a:path w="58420" h="116839">
                  <a:moveTo>
                    <a:pt x="58144" y="0"/>
                  </a:moveTo>
                  <a:lnTo>
                    <a:pt x="0" y="58144"/>
                  </a:lnTo>
                  <a:lnTo>
                    <a:pt x="58144" y="1162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5408943" y="3683169"/>
              <a:ext cx="67945" cy="185420"/>
            </a:xfrm>
            <a:custGeom>
              <a:avLst/>
              <a:gdLst/>
              <a:ahLst/>
              <a:cxnLst/>
              <a:rect l="l" t="t" r="r" b="b"/>
              <a:pathLst>
                <a:path w="67945" h="185420">
                  <a:moveTo>
                    <a:pt x="0" y="185418"/>
                  </a:moveTo>
                  <a:lnTo>
                    <a:pt x="67568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5254944" y="3577878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89" h="377189">
                  <a:moveTo>
                    <a:pt x="188570" y="0"/>
                  </a:moveTo>
                  <a:lnTo>
                    <a:pt x="238699" y="6735"/>
                  </a:lnTo>
                  <a:lnTo>
                    <a:pt x="283744" y="25745"/>
                  </a:lnTo>
                  <a:lnTo>
                    <a:pt x="321909" y="55231"/>
                  </a:lnTo>
                  <a:lnTo>
                    <a:pt x="351394" y="93395"/>
                  </a:lnTo>
                  <a:lnTo>
                    <a:pt x="370404" y="138441"/>
                  </a:lnTo>
                  <a:lnTo>
                    <a:pt x="377140" y="188570"/>
                  </a:lnTo>
                  <a:lnTo>
                    <a:pt x="370404" y="238699"/>
                  </a:lnTo>
                  <a:lnTo>
                    <a:pt x="351394" y="283744"/>
                  </a:lnTo>
                  <a:lnTo>
                    <a:pt x="321909" y="321909"/>
                  </a:lnTo>
                  <a:lnTo>
                    <a:pt x="283744" y="351394"/>
                  </a:lnTo>
                  <a:lnTo>
                    <a:pt x="238699" y="370404"/>
                  </a:lnTo>
                  <a:lnTo>
                    <a:pt x="188570" y="377140"/>
                  </a:lnTo>
                  <a:lnTo>
                    <a:pt x="138441" y="370404"/>
                  </a:lnTo>
                  <a:lnTo>
                    <a:pt x="93395" y="351394"/>
                  </a:lnTo>
                  <a:lnTo>
                    <a:pt x="55231" y="321909"/>
                  </a:lnTo>
                  <a:lnTo>
                    <a:pt x="25745" y="283744"/>
                  </a:lnTo>
                  <a:lnTo>
                    <a:pt x="6735" y="238699"/>
                  </a:lnTo>
                  <a:lnTo>
                    <a:pt x="0" y="188570"/>
                  </a:lnTo>
                  <a:lnTo>
                    <a:pt x="6735" y="138441"/>
                  </a:lnTo>
                  <a:lnTo>
                    <a:pt x="25745" y="93395"/>
                  </a:lnTo>
                  <a:lnTo>
                    <a:pt x="55231" y="55231"/>
                  </a:lnTo>
                  <a:lnTo>
                    <a:pt x="93395" y="25745"/>
                  </a:lnTo>
                  <a:lnTo>
                    <a:pt x="138441" y="6735"/>
                  </a:lnTo>
                  <a:lnTo>
                    <a:pt x="18857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976612" y="2057030"/>
            <a:ext cx="451296" cy="453991"/>
            <a:chOff x="8206096" y="3392194"/>
            <a:chExt cx="744220" cy="748665"/>
          </a:xfrm>
        </p:grpSpPr>
        <p:sp>
          <p:nvSpPr>
            <p:cNvPr id="47" name="object 47"/>
            <p:cNvSpPr/>
            <p:nvPr/>
          </p:nvSpPr>
          <p:spPr>
            <a:xfrm>
              <a:off x="8268422" y="3996657"/>
              <a:ext cx="336277" cy="1440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8562273" y="3639952"/>
              <a:ext cx="377190" cy="251460"/>
            </a:xfrm>
            <a:custGeom>
              <a:avLst/>
              <a:gdLst/>
              <a:ahLst/>
              <a:cxnLst/>
              <a:rect l="l" t="t" r="r" b="b"/>
              <a:pathLst>
                <a:path w="377190" h="251460">
                  <a:moveTo>
                    <a:pt x="0" y="0"/>
                  </a:moveTo>
                  <a:lnTo>
                    <a:pt x="377140" y="0"/>
                  </a:lnTo>
                  <a:lnTo>
                    <a:pt x="377140" y="251426"/>
                  </a:lnTo>
                  <a:lnTo>
                    <a:pt x="0" y="25142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8625129" y="3435665"/>
              <a:ext cx="251460" cy="204470"/>
            </a:xfrm>
            <a:custGeom>
              <a:avLst/>
              <a:gdLst/>
              <a:ahLst/>
              <a:cxnLst/>
              <a:rect l="l" t="t" r="r" b="b"/>
              <a:pathLst>
                <a:path w="251459" h="204470">
                  <a:moveTo>
                    <a:pt x="251426" y="204286"/>
                  </a:moveTo>
                  <a:lnTo>
                    <a:pt x="0" y="204286"/>
                  </a:lnTo>
                  <a:lnTo>
                    <a:pt x="0" y="125713"/>
                  </a:lnTo>
                  <a:lnTo>
                    <a:pt x="9920" y="76902"/>
                  </a:lnTo>
                  <a:lnTo>
                    <a:pt x="36929" y="36929"/>
                  </a:lnTo>
                  <a:lnTo>
                    <a:pt x="76902" y="9920"/>
                  </a:lnTo>
                  <a:lnTo>
                    <a:pt x="125713" y="0"/>
                  </a:lnTo>
                  <a:lnTo>
                    <a:pt x="174524" y="9920"/>
                  </a:lnTo>
                  <a:lnTo>
                    <a:pt x="214497" y="36929"/>
                  </a:lnTo>
                  <a:lnTo>
                    <a:pt x="241506" y="76902"/>
                  </a:lnTo>
                  <a:lnTo>
                    <a:pt x="251426" y="125713"/>
                  </a:lnTo>
                  <a:lnTo>
                    <a:pt x="251426" y="204286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8216568" y="3402664"/>
              <a:ext cx="436880" cy="193675"/>
            </a:xfrm>
            <a:custGeom>
              <a:avLst/>
              <a:gdLst/>
              <a:ahLst/>
              <a:cxnLst/>
              <a:rect l="l" t="t" r="r" b="b"/>
              <a:pathLst>
                <a:path w="436879" h="193675">
                  <a:moveTo>
                    <a:pt x="408563" y="146142"/>
                  </a:moveTo>
                  <a:lnTo>
                    <a:pt x="374458" y="165443"/>
                  </a:lnTo>
                  <a:lnTo>
                    <a:pt x="330188" y="180321"/>
                  </a:lnTo>
                  <a:lnTo>
                    <a:pt x="277964" y="189895"/>
                  </a:lnTo>
                  <a:lnTo>
                    <a:pt x="219993" y="193282"/>
                  </a:lnTo>
                  <a:lnTo>
                    <a:pt x="161683" y="189230"/>
                  </a:lnTo>
                  <a:lnTo>
                    <a:pt x="109179" y="179198"/>
                  </a:lnTo>
                  <a:lnTo>
                    <a:pt x="64621" y="164015"/>
                  </a:lnTo>
                  <a:lnTo>
                    <a:pt x="30146" y="144512"/>
                  </a:lnTo>
                  <a:lnTo>
                    <a:pt x="0" y="95860"/>
                  </a:lnTo>
                  <a:lnTo>
                    <a:pt x="7892" y="70207"/>
                  </a:lnTo>
                  <a:lnTo>
                    <a:pt x="64621" y="27893"/>
                  </a:lnTo>
                  <a:lnTo>
                    <a:pt x="109179" y="12978"/>
                  </a:lnTo>
                  <a:lnTo>
                    <a:pt x="161683" y="3390"/>
                  </a:lnTo>
                  <a:lnTo>
                    <a:pt x="219993" y="0"/>
                  </a:lnTo>
                  <a:lnTo>
                    <a:pt x="282371" y="3796"/>
                  </a:lnTo>
                  <a:lnTo>
                    <a:pt x="337734" y="14533"/>
                  </a:lnTo>
                  <a:lnTo>
                    <a:pt x="383593" y="31229"/>
                  </a:lnTo>
                  <a:lnTo>
                    <a:pt x="417460" y="52903"/>
                  </a:lnTo>
                  <a:lnTo>
                    <a:pt x="436845" y="78573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16568" y="3632097"/>
              <a:ext cx="346075" cy="95885"/>
            </a:xfrm>
            <a:custGeom>
              <a:avLst/>
              <a:gdLst/>
              <a:ahLst/>
              <a:cxnLst/>
              <a:rect l="l" t="t" r="r" b="b"/>
              <a:pathLst>
                <a:path w="346075" h="95885">
                  <a:moveTo>
                    <a:pt x="345706" y="78563"/>
                  </a:moveTo>
                  <a:lnTo>
                    <a:pt x="317444" y="85906"/>
                  </a:lnTo>
                  <a:lnTo>
                    <a:pt x="286972" y="91333"/>
                  </a:lnTo>
                  <a:lnTo>
                    <a:pt x="254440" y="94696"/>
                  </a:lnTo>
                  <a:lnTo>
                    <a:pt x="219993" y="95850"/>
                  </a:lnTo>
                  <a:lnTo>
                    <a:pt x="161683" y="92460"/>
                  </a:lnTo>
                  <a:lnTo>
                    <a:pt x="109179" y="82872"/>
                  </a:lnTo>
                  <a:lnTo>
                    <a:pt x="64621" y="67958"/>
                  </a:lnTo>
                  <a:lnTo>
                    <a:pt x="30146" y="48593"/>
                  </a:lnTo>
                  <a:lnTo>
                    <a:pt x="7892" y="25649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8216568" y="3767231"/>
              <a:ext cx="346075" cy="95885"/>
            </a:xfrm>
            <a:custGeom>
              <a:avLst/>
              <a:gdLst/>
              <a:ahLst/>
              <a:cxnLst/>
              <a:rect l="l" t="t" r="r" b="b"/>
              <a:pathLst>
                <a:path w="346075" h="95885">
                  <a:moveTo>
                    <a:pt x="345706" y="78573"/>
                  </a:moveTo>
                  <a:lnTo>
                    <a:pt x="317444" y="85911"/>
                  </a:lnTo>
                  <a:lnTo>
                    <a:pt x="286972" y="91334"/>
                  </a:lnTo>
                  <a:lnTo>
                    <a:pt x="254440" y="94697"/>
                  </a:lnTo>
                  <a:lnTo>
                    <a:pt x="219993" y="95850"/>
                  </a:lnTo>
                  <a:lnTo>
                    <a:pt x="161683" y="92461"/>
                  </a:lnTo>
                  <a:lnTo>
                    <a:pt x="109179" y="82874"/>
                  </a:lnTo>
                  <a:lnTo>
                    <a:pt x="64621" y="67962"/>
                  </a:lnTo>
                  <a:lnTo>
                    <a:pt x="30146" y="48598"/>
                  </a:lnTo>
                  <a:lnTo>
                    <a:pt x="7892" y="25653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8216567" y="3498522"/>
              <a:ext cx="440055" cy="498475"/>
            </a:xfrm>
            <a:custGeom>
              <a:avLst/>
              <a:gdLst/>
              <a:ahLst/>
              <a:cxnLst/>
              <a:rect l="l" t="t" r="r" b="b"/>
              <a:pathLst>
                <a:path w="440054" h="498475">
                  <a:moveTo>
                    <a:pt x="0" y="402280"/>
                  </a:moveTo>
                  <a:lnTo>
                    <a:pt x="30148" y="450879"/>
                  </a:lnTo>
                  <a:lnTo>
                    <a:pt x="64624" y="470243"/>
                  </a:lnTo>
                  <a:lnTo>
                    <a:pt x="109184" y="485155"/>
                  </a:lnTo>
                  <a:lnTo>
                    <a:pt x="161686" y="494742"/>
                  </a:lnTo>
                  <a:lnTo>
                    <a:pt x="219993" y="498131"/>
                  </a:lnTo>
                  <a:lnTo>
                    <a:pt x="278304" y="494742"/>
                  </a:lnTo>
                  <a:lnTo>
                    <a:pt x="330809" y="485155"/>
                  </a:lnTo>
                  <a:lnTo>
                    <a:pt x="375370" y="470243"/>
                  </a:lnTo>
                  <a:lnTo>
                    <a:pt x="409848" y="450879"/>
                  </a:lnTo>
                  <a:lnTo>
                    <a:pt x="439997" y="402280"/>
                  </a:lnTo>
                  <a:lnTo>
                    <a:pt x="439997" y="392857"/>
                  </a:lnTo>
                </a:path>
                <a:path w="440054" h="498475">
                  <a:moveTo>
                    <a:pt x="0" y="40228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8625132" y="3734236"/>
              <a:ext cx="251460" cy="0"/>
            </a:xfrm>
            <a:custGeom>
              <a:avLst/>
              <a:gdLst/>
              <a:ahLst/>
              <a:cxnLst/>
              <a:rect l="l" t="t" r="r" b="b"/>
              <a:pathLst>
                <a:path w="251459">
                  <a:moveTo>
                    <a:pt x="0" y="0"/>
                  </a:moveTo>
                  <a:lnTo>
                    <a:pt x="251426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8672274" y="381280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36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6838310" y="2058227"/>
            <a:ext cx="346943" cy="451681"/>
            <a:chOff x="11276173" y="3394168"/>
            <a:chExt cx="572135" cy="744855"/>
          </a:xfrm>
        </p:grpSpPr>
        <p:sp>
          <p:nvSpPr>
            <p:cNvPr id="57" name="object 57"/>
            <p:cNvSpPr/>
            <p:nvPr/>
          </p:nvSpPr>
          <p:spPr>
            <a:xfrm>
              <a:off x="11286644" y="3404639"/>
              <a:ext cx="551180" cy="723900"/>
            </a:xfrm>
            <a:custGeom>
              <a:avLst/>
              <a:gdLst/>
              <a:ahLst/>
              <a:cxnLst/>
              <a:rect l="l" t="t" r="r" b="b"/>
              <a:pathLst>
                <a:path w="551179" h="723900">
                  <a:moveTo>
                    <a:pt x="488351" y="722836"/>
                  </a:moveTo>
                  <a:lnTo>
                    <a:pt x="64071" y="723621"/>
                  </a:lnTo>
                  <a:lnTo>
                    <a:pt x="19643" y="705236"/>
                  </a:lnTo>
                  <a:lnTo>
                    <a:pt x="1099" y="660880"/>
                  </a:lnTo>
                  <a:lnTo>
                    <a:pt x="0" y="63746"/>
                  </a:lnTo>
                  <a:lnTo>
                    <a:pt x="4916" y="39329"/>
                  </a:lnTo>
                  <a:lnTo>
                    <a:pt x="18385" y="19318"/>
                  </a:lnTo>
                  <a:lnTo>
                    <a:pt x="38347" y="5778"/>
                  </a:lnTo>
                  <a:lnTo>
                    <a:pt x="62741" y="774"/>
                  </a:lnTo>
                  <a:lnTo>
                    <a:pt x="487021" y="0"/>
                  </a:lnTo>
                  <a:lnTo>
                    <a:pt x="511438" y="4910"/>
                  </a:lnTo>
                  <a:lnTo>
                    <a:pt x="531449" y="18376"/>
                  </a:lnTo>
                  <a:lnTo>
                    <a:pt x="544989" y="38337"/>
                  </a:lnTo>
                  <a:lnTo>
                    <a:pt x="549993" y="62731"/>
                  </a:lnTo>
                  <a:lnTo>
                    <a:pt x="551093" y="659864"/>
                  </a:lnTo>
                  <a:lnTo>
                    <a:pt x="546178" y="684281"/>
                  </a:lnTo>
                  <a:lnTo>
                    <a:pt x="532711" y="704292"/>
                  </a:lnTo>
                  <a:lnTo>
                    <a:pt x="512750" y="717832"/>
                  </a:lnTo>
                  <a:lnTo>
                    <a:pt x="488351" y="722836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11286703" y="3498804"/>
              <a:ext cx="550545" cy="1270"/>
            </a:xfrm>
            <a:custGeom>
              <a:avLst/>
              <a:gdLst/>
              <a:ahLst/>
              <a:cxnLst/>
              <a:rect l="l" t="t" r="r" b="b"/>
              <a:pathLst>
                <a:path w="550545" h="1270">
                  <a:moveTo>
                    <a:pt x="549993" y="0"/>
                  </a:moveTo>
                  <a:lnTo>
                    <a:pt x="0" y="101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287625" y="4001651"/>
              <a:ext cx="550545" cy="1270"/>
            </a:xfrm>
            <a:custGeom>
              <a:avLst/>
              <a:gdLst/>
              <a:ahLst/>
              <a:cxnLst/>
              <a:rect l="l" t="t" r="r" b="b"/>
              <a:pathLst>
                <a:path w="550545" h="1270">
                  <a:moveTo>
                    <a:pt x="549993" y="0"/>
                  </a:moveTo>
                  <a:lnTo>
                    <a:pt x="0" y="101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484170" y="4064875"/>
              <a:ext cx="157480" cy="635"/>
            </a:xfrm>
            <a:custGeom>
              <a:avLst/>
              <a:gdLst/>
              <a:ahLst/>
              <a:cxnLst/>
              <a:rect l="l" t="t" r="r" b="b"/>
              <a:pathLst>
                <a:path w="157479" h="635">
                  <a:moveTo>
                    <a:pt x="-10470" y="141"/>
                  </a:moveTo>
                  <a:lnTo>
                    <a:pt x="167607" y="141"/>
                  </a:lnTo>
                </a:path>
              </a:pathLst>
            </a:custGeom>
            <a:ln w="21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11475187" y="3452125"/>
              <a:ext cx="110489" cy="635"/>
            </a:xfrm>
            <a:custGeom>
              <a:avLst/>
              <a:gdLst/>
              <a:ahLst/>
              <a:cxnLst/>
              <a:rect l="l" t="t" r="r" b="b"/>
              <a:pathLst>
                <a:path w="110490" h="635">
                  <a:moveTo>
                    <a:pt x="-10470" y="99"/>
                  </a:moveTo>
                  <a:lnTo>
                    <a:pt x="120467" y="99"/>
                  </a:lnTo>
                </a:path>
              </a:pathLst>
            </a:custGeom>
            <a:ln w="211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616613" y="3452005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0" y="62"/>
                  </a:moveTo>
                  <a:lnTo>
                    <a:pt x="314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355021" y="3567698"/>
              <a:ext cx="99515" cy="995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512161" y="3567407"/>
              <a:ext cx="99515" cy="995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669302" y="3567120"/>
              <a:ext cx="99515" cy="995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55280" y="3709121"/>
              <a:ext cx="99515" cy="995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512419" y="3708835"/>
              <a:ext cx="99515" cy="995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8712801" y="2048320"/>
            <a:ext cx="471319" cy="471319"/>
            <a:chOff x="14367349" y="3377831"/>
            <a:chExt cx="777240" cy="777240"/>
          </a:xfrm>
        </p:grpSpPr>
        <p:sp>
          <p:nvSpPr>
            <p:cNvPr id="69" name="object 69"/>
            <p:cNvSpPr/>
            <p:nvPr/>
          </p:nvSpPr>
          <p:spPr>
            <a:xfrm>
              <a:off x="14443018" y="3388301"/>
              <a:ext cx="624840" cy="434340"/>
            </a:xfrm>
            <a:custGeom>
              <a:avLst/>
              <a:gdLst/>
              <a:ahLst/>
              <a:cxnLst/>
              <a:rect l="l" t="t" r="r" b="b"/>
              <a:pathLst>
                <a:path w="624840" h="434339">
                  <a:moveTo>
                    <a:pt x="486676" y="433704"/>
                  </a:moveTo>
                  <a:lnTo>
                    <a:pt x="544284" y="424070"/>
                  </a:lnTo>
                  <a:lnTo>
                    <a:pt x="587686" y="397977"/>
                  </a:lnTo>
                  <a:lnTo>
                    <a:pt x="615040" y="359279"/>
                  </a:lnTo>
                  <a:lnTo>
                    <a:pt x="624504" y="311833"/>
                  </a:lnTo>
                  <a:lnTo>
                    <a:pt x="617157" y="269992"/>
                  </a:lnTo>
                  <a:lnTo>
                    <a:pt x="597035" y="234645"/>
                  </a:lnTo>
                  <a:lnTo>
                    <a:pt x="566761" y="207943"/>
                  </a:lnTo>
                  <a:lnTo>
                    <a:pt x="528957" y="192036"/>
                  </a:lnTo>
                  <a:lnTo>
                    <a:pt x="534172" y="177446"/>
                  </a:lnTo>
                  <a:lnTo>
                    <a:pt x="537534" y="162856"/>
                  </a:lnTo>
                  <a:lnTo>
                    <a:pt x="539045" y="147649"/>
                  </a:lnTo>
                  <a:lnTo>
                    <a:pt x="538706" y="131210"/>
                  </a:lnTo>
                  <a:lnTo>
                    <a:pt x="528968" y="89791"/>
                  </a:lnTo>
                  <a:lnTo>
                    <a:pt x="507407" y="53755"/>
                  </a:lnTo>
                  <a:lnTo>
                    <a:pt x="476393" y="25307"/>
                  </a:lnTo>
                  <a:lnTo>
                    <a:pt x="438299" y="6653"/>
                  </a:lnTo>
                  <a:lnTo>
                    <a:pt x="395495" y="0"/>
                  </a:lnTo>
                  <a:lnTo>
                    <a:pt x="346125" y="8282"/>
                  </a:lnTo>
                  <a:lnTo>
                    <a:pt x="303718" y="31191"/>
                  </a:lnTo>
                  <a:lnTo>
                    <a:pt x="271505" y="66097"/>
                  </a:lnTo>
                  <a:lnTo>
                    <a:pt x="252714" y="110373"/>
                  </a:lnTo>
                  <a:lnTo>
                    <a:pt x="234604" y="93667"/>
                  </a:lnTo>
                  <a:lnTo>
                    <a:pt x="212805" y="81280"/>
                  </a:lnTo>
                  <a:lnTo>
                    <a:pt x="187935" y="74445"/>
                  </a:lnTo>
                  <a:lnTo>
                    <a:pt x="160612" y="74395"/>
                  </a:lnTo>
                  <a:lnTo>
                    <a:pt x="131507" y="81274"/>
                  </a:lnTo>
                  <a:lnTo>
                    <a:pt x="106420" y="95854"/>
                  </a:lnTo>
                  <a:lnTo>
                    <a:pt x="86273" y="116589"/>
                  </a:lnTo>
                  <a:lnTo>
                    <a:pt x="71987" y="141932"/>
                  </a:lnTo>
                  <a:lnTo>
                    <a:pt x="66920" y="163229"/>
                  </a:lnTo>
                  <a:lnTo>
                    <a:pt x="66931" y="182824"/>
                  </a:lnTo>
                  <a:lnTo>
                    <a:pt x="69088" y="197176"/>
                  </a:lnTo>
                  <a:lnTo>
                    <a:pt x="70458" y="202747"/>
                  </a:lnTo>
                  <a:lnTo>
                    <a:pt x="42119" y="220693"/>
                  </a:lnTo>
                  <a:lnTo>
                    <a:pt x="19801" y="246180"/>
                  </a:lnTo>
                  <a:lnTo>
                    <a:pt x="5197" y="277510"/>
                  </a:lnTo>
                  <a:lnTo>
                    <a:pt x="0" y="312985"/>
                  </a:lnTo>
                  <a:lnTo>
                    <a:pt x="10097" y="360395"/>
                  </a:lnTo>
                  <a:lnTo>
                    <a:pt x="38361" y="398990"/>
                  </a:lnTo>
                  <a:lnTo>
                    <a:pt x="82012" y="424922"/>
                  </a:lnTo>
                  <a:lnTo>
                    <a:pt x="138268" y="434342"/>
                  </a:lnTo>
                  <a:lnTo>
                    <a:pt x="486676" y="43370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14952702" y="3821965"/>
              <a:ext cx="82550" cy="174625"/>
            </a:xfrm>
            <a:custGeom>
              <a:avLst/>
              <a:gdLst/>
              <a:ahLst/>
              <a:cxnLst/>
              <a:rect l="l" t="t" r="r" b="b"/>
              <a:pathLst>
                <a:path w="82550" h="174625">
                  <a:moveTo>
                    <a:pt x="0" y="0"/>
                  </a:moveTo>
                  <a:lnTo>
                    <a:pt x="324" y="174204"/>
                  </a:lnTo>
                  <a:lnTo>
                    <a:pt x="82489" y="17405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1" name="object 71"/>
            <p:cNvSpPr/>
            <p:nvPr/>
          </p:nvSpPr>
          <p:spPr>
            <a:xfrm>
              <a:off x="15035192" y="3946624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49213" y="0"/>
                  </a:moveTo>
                  <a:lnTo>
                    <a:pt x="68414" y="3837"/>
                  </a:lnTo>
                  <a:lnTo>
                    <a:pt x="84106" y="14373"/>
                  </a:lnTo>
                  <a:lnTo>
                    <a:pt x="94699" y="30026"/>
                  </a:lnTo>
                  <a:lnTo>
                    <a:pt x="98604" y="49213"/>
                  </a:lnTo>
                  <a:lnTo>
                    <a:pt x="94766" y="68408"/>
                  </a:lnTo>
                  <a:lnTo>
                    <a:pt x="84230" y="84098"/>
                  </a:lnTo>
                  <a:lnTo>
                    <a:pt x="68577" y="94693"/>
                  </a:lnTo>
                  <a:lnTo>
                    <a:pt x="49391" y="98604"/>
                  </a:lnTo>
                  <a:lnTo>
                    <a:pt x="30195" y="94765"/>
                  </a:lnTo>
                  <a:lnTo>
                    <a:pt x="14506" y="84226"/>
                  </a:lnTo>
                  <a:lnTo>
                    <a:pt x="3911" y="68573"/>
                  </a:lnTo>
                  <a:lnTo>
                    <a:pt x="0" y="49391"/>
                  </a:lnTo>
                  <a:lnTo>
                    <a:pt x="3839" y="30195"/>
                  </a:lnTo>
                  <a:lnTo>
                    <a:pt x="14377" y="14506"/>
                  </a:lnTo>
                  <a:lnTo>
                    <a:pt x="30030" y="3911"/>
                  </a:lnTo>
                  <a:lnTo>
                    <a:pt x="4921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2" name="object 72"/>
            <p:cNvSpPr/>
            <p:nvPr/>
          </p:nvSpPr>
          <p:spPr>
            <a:xfrm>
              <a:off x="14476429" y="3822690"/>
              <a:ext cx="82550" cy="174625"/>
            </a:xfrm>
            <a:custGeom>
              <a:avLst/>
              <a:gdLst/>
              <a:ahLst/>
              <a:cxnLst/>
              <a:rect l="l" t="t" r="r" b="b"/>
              <a:pathLst>
                <a:path w="82550" h="174625">
                  <a:moveTo>
                    <a:pt x="81850" y="0"/>
                  </a:moveTo>
                  <a:lnTo>
                    <a:pt x="82175" y="174204"/>
                  </a:lnTo>
                  <a:lnTo>
                    <a:pt x="0" y="17435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3" name="object 73"/>
            <p:cNvSpPr/>
            <p:nvPr/>
          </p:nvSpPr>
          <p:spPr>
            <a:xfrm>
              <a:off x="14377820" y="3947830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49213" y="0"/>
                  </a:moveTo>
                  <a:lnTo>
                    <a:pt x="68412" y="3839"/>
                  </a:lnTo>
                  <a:lnTo>
                    <a:pt x="84102" y="14377"/>
                  </a:lnTo>
                  <a:lnTo>
                    <a:pt x="94694" y="30030"/>
                  </a:lnTo>
                  <a:lnTo>
                    <a:pt x="98604" y="49213"/>
                  </a:lnTo>
                  <a:lnTo>
                    <a:pt x="94766" y="68409"/>
                  </a:lnTo>
                  <a:lnTo>
                    <a:pt x="84230" y="84102"/>
                  </a:lnTo>
                  <a:lnTo>
                    <a:pt x="68577" y="94697"/>
                  </a:lnTo>
                  <a:lnTo>
                    <a:pt x="49391" y="98604"/>
                  </a:lnTo>
                  <a:lnTo>
                    <a:pt x="30195" y="94766"/>
                  </a:lnTo>
                  <a:lnTo>
                    <a:pt x="14506" y="84230"/>
                  </a:lnTo>
                  <a:lnTo>
                    <a:pt x="3911" y="68577"/>
                  </a:lnTo>
                  <a:lnTo>
                    <a:pt x="0" y="49391"/>
                  </a:lnTo>
                  <a:lnTo>
                    <a:pt x="3839" y="30195"/>
                  </a:lnTo>
                  <a:lnTo>
                    <a:pt x="14377" y="14506"/>
                  </a:lnTo>
                  <a:lnTo>
                    <a:pt x="30030" y="3911"/>
                  </a:lnTo>
                  <a:lnTo>
                    <a:pt x="4921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4" name="object 74"/>
            <p:cNvSpPr/>
            <p:nvPr/>
          </p:nvSpPr>
          <p:spPr>
            <a:xfrm>
              <a:off x="14837680" y="3832037"/>
              <a:ext cx="635" cy="213995"/>
            </a:xfrm>
            <a:custGeom>
              <a:avLst/>
              <a:gdLst/>
              <a:ahLst/>
              <a:cxnLst/>
              <a:rect l="l" t="t" r="r" b="b"/>
              <a:pathLst>
                <a:path w="634" h="213995">
                  <a:moveTo>
                    <a:pt x="0" y="0"/>
                  </a:moveTo>
                  <a:lnTo>
                    <a:pt x="397" y="21364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75"/>
            <p:cNvSpPr/>
            <p:nvPr/>
          </p:nvSpPr>
          <p:spPr>
            <a:xfrm>
              <a:off x="14788861" y="4045682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49213" y="0"/>
                  </a:moveTo>
                  <a:lnTo>
                    <a:pt x="68408" y="3837"/>
                  </a:lnTo>
                  <a:lnTo>
                    <a:pt x="84098" y="14373"/>
                  </a:lnTo>
                  <a:lnTo>
                    <a:pt x="94693" y="30026"/>
                  </a:lnTo>
                  <a:lnTo>
                    <a:pt x="98604" y="49213"/>
                  </a:lnTo>
                  <a:lnTo>
                    <a:pt x="94766" y="68408"/>
                  </a:lnTo>
                  <a:lnTo>
                    <a:pt x="84230" y="84098"/>
                  </a:lnTo>
                  <a:lnTo>
                    <a:pt x="68577" y="94693"/>
                  </a:lnTo>
                  <a:lnTo>
                    <a:pt x="49391" y="98604"/>
                  </a:lnTo>
                  <a:lnTo>
                    <a:pt x="30195" y="94765"/>
                  </a:lnTo>
                  <a:lnTo>
                    <a:pt x="14506" y="84226"/>
                  </a:lnTo>
                  <a:lnTo>
                    <a:pt x="3911" y="68573"/>
                  </a:lnTo>
                  <a:lnTo>
                    <a:pt x="0" y="49391"/>
                  </a:lnTo>
                  <a:lnTo>
                    <a:pt x="3837" y="30195"/>
                  </a:lnTo>
                  <a:lnTo>
                    <a:pt x="14373" y="14506"/>
                  </a:lnTo>
                  <a:lnTo>
                    <a:pt x="30026" y="3911"/>
                  </a:lnTo>
                  <a:lnTo>
                    <a:pt x="4921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76"/>
            <p:cNvSpPr/>
            <p:nvPr/>
          </p:nvSpPr>
          <p:spPr>
            <a:xfrm>
              <a:off x="14673336" y="3832338"/>
              <a:ext cx="635" cy="213995"/>
            </a:xfrm>
            <a:custGeom>
              <a:avLst/>
              <a:gdLst/>
              <a:ahLst/>
              <a:cxnLst/>
              <a:rect l="l" t="t" r="r" b="b"/>
              <a:pathLst>
                <a:path w="634" h="213995">
                  <a:moveTo>
                    <a:pt x="0" y="0"/>
                  </a:moveTo>
                  <a:lnTo>
                    <a:pt x="397" y="21364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77"/>
            <p:cNvSpPr/>
            <p:nvPr/>
          </p:nvSpPr>
          <p:spPr>
            <a:xfrm>
              <a:off x="14624517" y="4045984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49213" y="0"/>
                  </a:moveTo>
                  <a:lnTo>
                    <a:pt x="68408" y="3839"/>
                  </a:lnTo>
                  <a:lnTo>
                    <a:pt x="84098" y="14377"/>
                  </a:lnTo>
                  <a:lnTo>
                    <a:pt x="94693" y="30030"/>
                  </a:lnTo>
                  <a:lnTo>
                    <a:pt x="98604" y="49213"/>
                  </a:lnTo>
                  <a:lnTo>
                    <a:pt x="94766" y="68408"/>
                  </a:lnTo>
                  <a:lnTo>
                    <a:pt x="84230" y="84098"/>
                  </a:lnTo>
                  <a:lnTo>
                    <a:pt x="68577" y="94693"/>
                  </a:lnTo>
                  <a:lnTo>
                    <a:pt x="49391" y="98604"/>
                  </a:lnTo>
                  <a:lnTo>
                    <a:pt x="30195" y="94766"/>
                  </a:lnTo>
                  <a:lnTo>
                    <a:pt x="14506" y="84230"/>
                  </a:lnTo>
                  <a:lnTo>
                    <a:pt x="3911" y="68577"/>
                  </a:lnTo>
                  <a:lnTo>
                    <a:pt x="0" y="49391"/>
                  </a:lnTo>
                  <a:lnTo>
                    <a:pt x="3837" y="30195"/>
                  </a:lnTo>
                  <a:lnTo>
                    <a:pt x="14373" y="14506"/>
                  </a:lnTo>
                  <a:lnTo>
                    <a:pt x="30026" y="3911"/>
                  </a:lnTo>
                  <a:lnTo>
                    <a:pt x="4921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10584932" y="2077638"/>
            <a:ext cx="497118" cy="412789"/>
            <a:chOff x="17454630" y="3426178"/>
            <a:chExt cx="819785" cy="680720"/>
          </a:xfrm>
        </p:grpSpPr>
        <p:sp>
          <p:nvSpPr>
            <p:cNvPr id="79" name="object 79"/>
            <p:cNvSpPr/>
            <p:nvPr/>
          </p:nvSpPr>
          <p:spPr>
            <a:xfrm>
              <a:off x="18126432" y="3818519"/>
              <a:ext cx="137160" cy="278130"/>
            </a:xfrm>
            <a:custGeom>
              <a:avLst/>
              <a:gdLst/>
              <a:ahLst/>
              <a:cxnLst/>
              <a:rect l="l" t="t" r="r" b="b"/>
              <a:pathLst>
                <a:path w="137159" h="278129">
                  <a:moveTo>
                    <a:pt x="0" y="0"/>
                  </a:moveTo>
                  <a:lnTo>
                    <a:pt x="137126" y="138864"/>
                  </a:lnTo>
                  <a:lnTo>
                    <a:pt x="0" y="27772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17465101" y="3818519"/>
              <a:ext cx="137160" cy="278130"/>
            </a:xfrm>
            <a:custGeom>
              <a:avLst/>
              <a:gdLst/>
              <a:ahLst/>
              <a:cxnLst/>
              <a:rect l="l" t="t" r="r" b="b"/>
              <a:pathLst>
                <a:path w="137159" h="278129">
                  <a:moveTo>
                    <a:pt x="137126" y="0"/>
                  </a:moveTo>
                  <a:lnTo>
                    <a:pt x="0" y="138864"/>
                  </a:lnTo>
                  <a:lnTo>
                    <a:pt x="137126" y="27772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81"/>
            <p:cNvSpPr/>
            <p:nvPr/>
          </p:nvSpPr>
          <p:spPr>
            <a:xfrm>
              <a:off x="17517170" y="3436649"/>
              <a:ext cx="694690" cy="521334"/>
            </a:xfrm>
            <a:custGeom>
              <a:avLst/>
              <a:gdLst/>
              <a:ahLst/>
              <a:cxnLst/>
              <a:rect l="l" t="t" r="r" b="b"/>
              <a:pathLst>
                <a:path w="694690" h="521335">
                  <a:moveTo>
                    <a:pt x="86793" y="0"/>
                  </a:moveTo>
                  <a:lnTo>
                    <a:pt x="0" y="173575"/>
                  </a:lnTo>
                  <a:lnTo>
                    <a:pt x="347162" y="520727"/>
                  </a:lnTo>
                  <a:lnTo>
                    <a:pt x="694313" y="173575"/>
                  </a:lnTo>
                  <a:lnTo>
                    <a:pt x="607520" y="0"/>
                  </a:lnTo>
                  <a:lnTo>
                    <a:pt x="8679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82"/>
            <p:cNvSpPr/>
            <p:nvPr/>
          </p:nvSpPr>
          <p:spPr>
            <a:xfrm>
              <a:off x="17517172" y="3610226"/>
              <a:ext cx="694690" cy="0"/>
            </a:xfrm>
            <a:custGeom>
              <a:avLst/>
              <a:gdLst/>
              <a:ahLst/>
              <a:cxnLst/>
              <a:rect l="l" t="t" r="r" b="b"/>
              <a:pathLst>
                <a:path w="694690">
                  <a:moveTo>
                    <a:pt x="0" y="0"/>
                  </a:moveTo>
                  <a:lnTo>
                    <a:pt x="69431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17864326" y="3610226"/>
              <a:ext cx="116839" cy="347345"/>
            </a:xfrm>
            <a:custGeom>
              <a:avLst/>
              <a:gdLst/>
              <a:ahLst/>
              <a:cxnLst/>
              <a:rect l="l" t="t" r="r" b="b"/>
              <a:pathLst>
                <a:path w="116840" h="347345">
                  <a:moveTo>
                    <a:pt x="116300" y="0"/>
                  </a:moveTo>
                  <a:lnTo>
                    <a:pt x="0" y="34715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17748033" y="3610226"/>
              <a:ext cx="116839" cy="347345"/>
            </a:xfrm>
            <a:custGeom>
              <a:avLst/>
              <a:gdLst/>
              <a:ahLst/>
              <a:cxnLst/>
              <a:rect l="l" t="t" r="r" b="b"/>
              <a:pathLst>
                <a:path w="116840" h="347345">
                  <a:moveTo>
                    <a:pt x="0" y="0"/>
                  </a:moveTo>
                  <a:lnTo>
                    <a:pt x="116300" y="34715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7951119" y="3436650"/>
              <a:ext cx="29845" cy="173990"/>
            </a:xfrm>
            <a:custGeom>
              <a:avLst/>
              <a:gdLst/>
              <a:ahLst/>
              <a:cxnLst/>
              <a:rect l="l" t="t" r="r" b="b"/>
              <a:pathLst>
                <a:path w="29844" h="173989">
                  <a:moveTo>
                    <a:pt x="29506" y="17357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17748033" y="3436650"/>
              <a:ext cx="29845" cy="173990"/>
            </a:xfrm>
            <a:custGeom>
              <a:avLst/>
              <a:gdLst/>
              <a:ahLst/>
              <a:cxnLst/>
              <a:rect l="l" t="t" r="r" b="b"/>
              <a:pathLst>
                <a:path w="29844" h="173989">
                  <a:moveTo>
                    <a:pt x="0" y="173575"/>
                  </a:moveTo>
                  <a:lnTo>
                    <a:pt x="29506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87" name="object 87"/>
          <p:cNvSpPr/>
          <p:nvPr/>
        </p:nvSpPr>
        <p:spPr>
          <a:xfrm>
            <a:off x="2373401" y="2165198"/>
            <a:ext cx="0" cy="3219525"/>
          </a:xfrm>
          <a:custGeom>
            <a:avLst/>
            <a:gdLst/>
            <a:ahLst/>
            <a:cxnLst/>
            <a:rect l="l" t="t" r="r" b="b"/>
            <a:pathLst>
              <a:path h="5309234">
                <a:moveTo>
                  <a:pt x="0" y="0"/>
                </a:moveTo>
                <a:lnTo>
                  <a:pt x="0" y="5308738"/>
                </a:lnTo>
              </a:path>
            </a:pathLst>
          </a:custGeom>
          <a:ln w="10470">
            <a:solidFill>
              <a:srgbClr val="666666"/>
            </a:solidFill>
            <a:prstDash val="dot"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8" name="object 88"/>
          <p:cNvSpPr/>
          <p:nvPr/>
        </p:nvSpPr>
        <p:spPr>
          <a:xfrm>
            <a:off x="4229059" y="2165198"/>
            <a:ext cx="0" cy="3219525"/>
          </a:xfrm>
          <a:custGeom>
            <a:avLst/>
            <a:gdLst/>
            <a:ahLst/>
            <a:cxnLst/>
            <a:rect l="l" t="t" r="r" b="b"/>
            <a:pathLst>
              <a:path h="5309234">
                <a:moveTo>
                  <a:pt x="0" y="0"/>
                </a:moveTo>
                <a:lnTo>
                  <a:pt x="0" y="5308738"/>
                </a:lnTo>
              </a:path>
            </a:pathLst>
          </a:custGeom>
          <a:ln w="10470">
            <a:solidFill>
              <a:srgbClr val="666666"/>
            </a:solidFill>
            <a:prstDash val="dot"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9" name="object 89"/>
          <p:cNvSpPr/>
          <p:nvPr/>
        </p:nvSpPr>
        <p:spPr>
          <a:xfrm>
            <a:off x="6084715" y="2165198"/>
            <a:ext cx="0" cy="3219525"/>
          </a:xfrm>
          <a:custGeom>
            <a:avLst/>
            <a:gdLst/>
            <a:ahLst/>
            <a:cxnLst/>
            <a:rect l="l" t="t" r="r" b="b"/>
            <a:pathLst>
              <a:path h="5309234">
                <a:moveTo>
                  <a:pt x="0" y="0"/>
                </a:moveTo>
                <a:lnTo>
                  <a:pt x="0" y="5308738"/>
                </a:lnTo>
              </a:path>
            </a:pathLst>
          </a:custGeom>
          <a:ln w="10470">
            <a:solidFill>
              <a:srgbClr val="666666"/>
            </a:solidFill>
            <a:prstDash val="dot"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0" name="object 90"/>
          <p:cNvSpPr/>
          <p:nvPr/>
        </p:nvSpPr>
        <p:spPr>
          <a:xfrm>
            <a:off x="7940373" y="2165198"/>
            <a:ext cx="0" cy="3219525"/>
          </a:xfrm>
          <a:custGeom>
            <a:avLst/>
            <a:gdLst/>
            <a:ahLst/>
            <a:cxnLst/>
            <a:rect l="l" t="t" r="r" b="b"/>
            <a:pathLst>
              <a:path h="5309234">
                <a:moveTo>
                  <a:pt x="0" y="0"/>
                </a:moveTo>
                <a:lnTo>
                  <a:pt x="0" y="5308738"/>
                </a:lnTo>
              </a:path>
            </a:pathLst>
          </a:custGeom>
          <a:ln w="10470">
            <a:solidFill>
              <a:srgbClr val="666666"/>
            </a:solidFill>
            <a:prstDash val="dot"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1" name="object 91"/>
          <p:cNvSpPr/>
          <p:nvPr/>
        </p:nvSpPr>
        <p:spPr>
          <a:xfrm>
            <a:off x="9796030" y="2165198"/>
            <a:ext cx="0" cy="3219525"/>
          </a:xfrm>
          <a:custGeom>
            <a:avLst/>
            <a:gdLst/>
            <a:ahLst/>
            <a:cxnLst/>
            <a:rect l="l" t="t" r="r" b="b"/>
            <a:pathLst>
              <a:path h="5309234">
                <a:moveTo>
                  <a:pt x="0" y="0"/>
                </a:moveTo>
                <a:lnTo>
                  <a:pt x="0" y="5308738"/>
                </a:lnTo>
              </a:path>
            </a:pathLst>
          </a:custGeom>
          <a:ln w="10470">
            <a:solidFill>
              <a:srgbClr val="666666"/>
            </a:solidFill>
            <a:prstDash val="dot"/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EE6C-7891-4CAB-8313-737190C7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Break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00021722-22B2-4D05-24F0-DD4D0FB98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6585" y="1665287"/>
            <a:ext cx="5202680" cy="453548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DB623-5F38-4D79-B3C8-B0B65F4E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88"/>
            <a:ext cx="874712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50</a:t>
            </a:fld>
            <a:endParaRPr lang="nl-NL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5EB339-1357-E400-0FAD-CABBCFCE62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84EA-FBE5-4E40-951D-C5235EF1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BC2B-25F7-44E0-9582-4A911505B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41" y="1160719"/>
            <a:ext cx="10766424" cy="4535488"/>
          </a:xfrm>
        </p:spPr>
        <p:txBody>
          <a:bodyPr/>
          <a:lstStyle/>
          <a:p>
            <a:pPr marL="287655" indent="-287655"/>
            <a:r>
              <a:rPr lang="en-US"/>
              <a:t>it is a superset for JavaScript;</a:t>
            </a:r>
          </a:p>
          <a:p>
            <a:pPr marL="287655" indent="-287655"/>
            <a:r>
              <a:rPr lang="en-US"/>
              <a:t>is concentrated on adding “strict data typing” over JavaScript, to simplify the development and support of complex systems;</a:t>
            </a:r>
            <a:endParaRPr lang="en-US">
              <a:ea typeface="Open Sans"/>
              <a:cs typeface="Open Sans"/>
            </a:endParaRPr>
          </a:p>
          <a:p>
            <a:pPr marL="287655" indent="-287655"/>
            <a:r>
              <a:rPr lang="en-US"/>
              <a:t>makes code easier to read and understand;</a:t>
            </a:r>
            <a:endParaRPr lang="en-US">
              <a:ea typeface="Open Sans"/>
              <a:cs typeface="Open Sans"/>
            </a:endParaRP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B7563-EC7D-41D7-B502-E11A10FB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51</a:t>
            </a:fld>
            <a:endParaRPr lang="nl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6196C-14F5-4568-9B7C-45F637CF70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36017574-38D0-42CB-AA94-2243494103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06501" y="-1631671"/>
            <a:ext cx="58805" cy="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0AA4701-7FCB-4063-9142-ACCCD4181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39" y="20808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EF706C11-7FB0-4CE3-F8CA-81C8BE0D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26" y="4135661"/>
            <a:ext cx="2743200" cy="198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76B8-80FB-493C-8D0A-7A5A6F7B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53B23-2EE9-4CFE-BE2E-463FBEE5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TypeScript provides modules and namespaces in order to prevent the default global scope of the code and to organize and maintain a large code base;</a:t>
            </a:r>
          </a:p>
          <a:p>
            <a:r>
              <a:rPr lang="en-US" sz="2400"/>
              <a:t>Modules are a way to create a local scope in the file. So, all variables, classes, functions, etc. that are declared in a module are not accessible outside the module. A module can be created using the keyword export and can be used in another module using the keyword import;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0F243-F978-4F80-8F45-2BCB5B67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52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ACBFE2-7DC3-4DED-8636-ECE420C283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3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52CF9EC-70F4-4722-89E1-D10B8030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Usage of modules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8565AC8-0555-4688-94C1-FAA1A327B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637" y="1665288"/>
            <a:ext cx="6844577" cy="45354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35A88-D887-4284-8B67-8466DF22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53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954A9-039C-471A-A43F-29D5528153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6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EEA0-ACA5-4BA6-8A05-A329F048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SPA – single page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6788-4AE7-4211-ADC7-A20AA9E8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A single-page application is an app that works inside a browser and does not require page reloading during use. You are using this type of applications every day. Example: Gmail, Google Maps, Facebook or GitHub;</a:t>
            </a:r>
          </a:p>
          <a:p>
            <a:r>
              <a:rPr lang="en-US" sz="2400"/>
              <a:t>SPAs are all about serving an outstanding UX by trying to imitate a “natural” environment in the browser — no page reloads, no extra wait time. It is just one web page that you visit which then loads all other content using JavaScript — which they heavily depend on;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9950F-EFF5-4B2D-8867-A5FA2DE0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54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95DFAA-17F8-46C5-B5D3-5BD5EA9485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4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D204-D56B-42F1-9100-89528691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E974D-CD4F-477A-B905-BF615B955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Angular is an open-source, JavaScript framework written in TypeScript. Google maintains it, and its primary purpose is to develop single-page applications;</a:t>
            </a:r>
          </a:p>
          <a:p>
            <a:r>
              <a:rPr lang="en-US"/>
              <a:t>As a framework, Angular has clear advantages while also providing a standard structure for developers to work with. It enables users to create large applications in a maintainable manner;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8C996-BACA-4F28-818C-267ECB30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55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03D551-5127-4CD3-887C-AF0FFEEE2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ngular (web framework) - Wikipedia">
            <a:extLst>
              <a:ext uri="{FF2B5EF4-FFF2-40B4-BE49-F238E27FC236}">
                <a16:creationId xmlns:a16="http://schemas.microsoft.com/office/drawing/2014/main" id="{E804CDFC-3E51-449D-9636-9ADDAE6E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898" y="341948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86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7B9D-8631-47BB-9AF4-088D8C7F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Install Angular CLI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6A6A-0EFA-4EB8-B370-538E22D3B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/>
              <a:t>Angular CLI creates projects, generates application and library code, and performs a variety of ongoing development tasks such as testing, bundling, and deployment;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881BF-389C-4B43-9203-4F3CF205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56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6BDB6A-E8FC-45F7-87A8-53E59A6DE6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97BF9D-C0AE-4F2F-B4D4-73DD0978D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1" y="3933031"/>
            <a:ext cx="7762875" cy="828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122F6A-13B9-8386-274A-04EF87A35991}"/>
              </a:ext>
            </a:extLst>
          </p:cNvPr>
          <p:cNvSpPr txBox="1"/>
          <p:nvPr/>
        </p:nvSpPr>
        <p:spPr>
          <a:xfrm>
            <a:off x="1052899" y="5769059"/>
            <a:ext cx="90873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*CLI – 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198106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573A-002F-45C3-BE4E-88018BEC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Create a workspace and initial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881C-5789-49FD-9741-D4438AE6B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>
                <a:solidFill>
                  <a:schemeClr val="tx2"/>
                </a:solidFill>
              </a:rPr>
              <a:t>ng new</a:t>
            </a:r>
            <a:r>
              <a:rPr lang="en-US"/>
              <a:t> command prompts you for information about features to include in the initial app. Accept the defaults by pressing the Enter or Return key.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6DF63-9489-4F0D-8974-41507139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57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AE3664-15DF-4F82-9403-91174C2272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7F2A09-03A5-4165-A097-D78B89D4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3933031"/>
            <a:ext cx="73818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7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8E98-0616-4D01-99A4-B8578E27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Build and run 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F8251-0DEC-4911-8C9A-99AD20102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 sz="2400"/>
              <a:t>To build your application for production, use the build command. By default, this command uses the production build configuration</a:t>
            </a:r>
            <a:endParaRPr lang="en-US"/>
          </a:p>
          <a:p>
            <a:pPr marL="287655" indent="-287655"/>
            <a:endParaRPr lang="en-US" sz="2400">
              <a:ea typeface="Open Sans"/>
              <a:cs typeface="Open Sans"/>
            </a:endParaRPr>
          </a:p>
          <a:p>
            <a:pPr marL="287655" indent="-287655"/>
            <a:r>
              <a:rPr lang="en-US" sz="2400"/>
              <a:t>Angular CLI includes a server, so that you can build and serve your app locally</a:t>
            </a:r>
            <a:endParaRPr lang="en-US" sz="2400">
              <a:ea typeface="Open Sans"/>
              <a:cs typeface="Open Sans"/>
            </a:endParaRP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6A421-692F-4608-8730-31926551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58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502407-186C-43CF-9D0A-2FC8EADD8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AA538C-6E5A-4445-A12E-4BF63DF0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09" y="4932269"/>
            <a:ext cx="7800975" cy="942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F49BC-738E-4419-8E26-27E593B90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79" y="2779634"/>
            <a:ext cx="7804836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CDC-D9AA-4D46-9889-5A41BB40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Angular project structure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4A58F6-B251-4952-AEC5-1F46ABFB1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5491" y="1665288"/>
            <a:ext cx="1739731" cy="45354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B6833-8AB4-4848-86B4-BB71E3188BD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/>
          <a:lstStyle/>
          <a:p>
            <a:fld id="{24D67351-BC5A-44E5-A0D8-76BFC2E49676}" type="slidenum">
              <a:rPr lang="nl-NL" smtClean="0"/>
              <a:t>59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E27D96-5445-430E-8EC1-16FC3EB05D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41102A-EC94-44D1-9B88-D4E40BAECE94}"/>
              </a:ext>
            </a:extLst>
          </p:cNvPr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2023214464"/>
              </p:ext>
            </p:extLst>
          </p:nvPr>
        </p:nvGraphicFramePr>
        <p:xfrm>
          <a:off x="6419850" y="1665288"/>
          <a:ext cx="5221287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830">
                  <a:extLst>
                    <a:ext uri="{9D8B030D-6E8A-4147-A177-3AD203B41FA5}">
                      <a16:colId xmlns:a16="http://schemas.microsoft.com/office/drawing/2014/main" val="934561138"/>
                    </a:ext>
                  </a:extLst>
                </a:gridCol>
                <a:gridCol w="3533457">
                  <a:extLst>
                    <a:ext uri="{9D8B030D-6E8A-4147-A177-3AD203B41FA5}">
                      <a16:colId xmlns:a16="http://schemas.microsoft.com/office/drawing/2014/main" val="4029259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660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app/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Component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9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assets/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Images and other assets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13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environments/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Build configuration options for target environments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6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favicon.ico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Icon use for application in tab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index.html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Main html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94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main.ts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Entry point of the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2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polyfills.ts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Polyfill</a:t>
                      </a:r>
                      <a:r>
                        <a:rPr lang="en-US"/>
                        <a:t> scripts for browsers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54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styles.scss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Lists </a:t>
                      </a:r>
                      <a:r>
                        <a:rPr lang="en-US" err="1"/>
                        <a:t>css</a:t>
                      </a:r>
                      <a:r>
                        <a:rPr lang="en-US"/>
                        <a:t> file that supply project styles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test.ts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Main point for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583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7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7A6A-B333-4737-9DC6-0C6CE6B5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6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08767-8BCF-4B8D-98C0-7B8AC368F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531A61-A69E-4112-AECD-7069C4B4D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541" y="1943706"/>
            <a:ext cx="4435812" cy="1850429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739D5D0E-5DB3-4D8F-8C7A-DBF5DFFAA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67" y="2255011"/>
            <a:ext cx="5067978" cy="158276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33B63D8-D14B-471F-9A69-F94AB751E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10" y="368301"/>
            <a:ext cx="10766425" cy="1044574"/>
          </a:xfrm>
        </p:spPr>
        <p:txBody>
          <a:bodyPr/>
          <a:lstStyle/>
          <a:p>
            <a:pPr algn="ctr"/>
            <a:r>
              <a:rPr lang="en-US" sz="6000" b="1">
                <a:solidFill>
                  <a:srgbClr val="017565"/>
                </a:solidFill>
                <a:latin typeface="Open Sans"/>
                <a:ea typeface="Open Sans"/>
                <a:cs typeface="Open Sans"/>
              </a:rPr>
              <a:t>How we LEARN</a:t>
            </a:r>
          </a:p>
        </p:txBody>
      </p:sp>
    </p:spTree>
    <p:extLst>
      <p:ext uri="{BB962C8B-B14F-4D97-AF65-F5344CB8AC3E}">
        <p14:creationId xmlns:p14="http://schemas.microsoft.com/office/powerpoint/2010/main" val="255795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74C8-A3C3-41D2-A1B8-D165E57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Angular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2ED3-6E4E-4ED2-B97C-8842FB78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 sz="2400"/>
              <a:t>Components are the main building block for Angular applications</a:t>
            </a:r>
            <a:endParaRPr lang="en-US" sz="2400">
              <a:ea typeface="Open Sans"/>
              <a:cs typeface="Open Sans"/>
            </a:endParaRPr>
          </a:p>
          <a:p>
            <a:pPr marL="287655" indent="-287655"/>
            <a:r>
              <a:rPr lang="en-US" sz="2400"/>
              <a:t>CLI command:</a:t>
            </a:r>
            <a:r>
              <a:rPr lang="en-US" sz="2400" b="0" i="0">
                <a:solidFill>
                  <a:schemeClr val="tx1"/>
                </a:solidFill>
                <a:effectLst/>
                <a:latin typeface="Roboto Mono"/>
              </a:rPr>
              <a:t> </a:t>
            </a:r>
            <a:r>
              <a:rPr lang="en-US" sz="2400" b="1" i="1">
                <a:solidFill>
                  <a:srgbClr val="017565"/>
                </a:solidFill>
                <a:effectLst/>
                <a:latin typeface="Roboto Mono"/>
              </a:rPr>
              <a:t>ng generate component &lt;component-name&gt;</a:t>
            </a:r>
            <a:endParaRPr lang="en-US" sz="2400" b="1" i="1">
              <a:solidFill>
                <a:srgbClr val="017565"/>
              </a:solidFill>
              <a:effectLst/>
              <a:latin typeface="Roboto Mono"/>
              <a:ea typeface="Roboto Mono"/>
            </a:endParaRPr>
          </a:p>
          <a:p>
            <a:pPr marL="287655" indent="-287655"/>
            <a:r>
              <a:rPr lang="en-US" sz="2400"/>
              <a:t>This command creates the following:</a:t>
            </a:r>
            <a:endParaRPr lang="en-US" sz="2400">
              <a:ea typeface="Open Sans"/>
              <a:cs typeface="Open Sans"/>
            </a:endParaRPr>
          </a:p>
          <a:p>
            <a:pPr marL="575945" lvl="1" indent="-287655"/>
            <a:r>
              <a:rPr lang="en-US" sz="2000"/>
              <a:t>A folder named after the component</a:t>
            </a:r>
            <a:endParaRPr lang="en-US" sz="2000">
              <a:ea typeface="Open Sans"/>
              <a:cs typeface="Open Sans"/>
            </a:endParaRPr>
          </a:p>
          <a:p>
            <a:pPr marL="575945" lvl="1" indent="-287655"/>
            <a:r>
              <a:rPr lang="en-US" sz="2000"/>
              <a:t>A component file </a:t>
            </a:r>
            <a:r>
              <a:rPr lang="en-US" sz="2000">
                <a:solidFill>
                  <a:srgbClr val="017565"/>
                </a:solidFill>
              </a:rPr>
              <a:t>&lt;component-name&gt;.</a:t>
            </a:r>
            <a:r>
              <a:rPr lang="en-US" sz="2000" err="1">
                <a:solidFill>
                  <a:srgbClr val="017565"/>
                </a:solidFill>
              </a:rPr>
              <a:t>component.ts</a:t>
            </a:r>
            <a:endParaRPr lang="en-US" sz="2000">
              <a:solidFill>
                <a:srgbClr val="017565"/>
              </a:solidFill>
              <a:ea typeface="Open Sans"/>
              <a:cs typeface="Open Sans"/>
            </a:endParaRPr>
          </a:p>
          <a:p>
            <a:pPr marL="575945" lvl="1" indent="-287655"/>
            <a:r>
              <a:rPr lang="en-US" sz="2000"/>
              <a:t>A template file</a:t>
            </a:r>
            <a:r>
              <a:rPr lang="en-US" sz="2000">
                <a:solidFill>
                  <a:srgbClr val="017565"/>
                </a:solidFill>
              </a:rPr>
              <a:t> &lt;component-name&gt;.component.html</a:t>
            </a:r>
            <a:endParaRPr lang="en-US" sz="2000">
              <a:solidFill>
                <a:srgbClr val="017565"/>
              </a:solidFill>
              <a:ea typeface="Open Sans"/>
              <a:cs typeface="Open Sans"/>
            </a:endParaRPr>
          </a:p>
          <a:p>
            <a:pPr marL="575945" lvl="1" indent="-287655"/>
            <a:r>
              <a:rPr lang="en-US" sz="2000"/>
              <a:t>A CSS file </a:t>
            </a:r>
            <a:r>
              <a:rPr lang="en-US" sz="2000">
                <a:solidFill>
                  <a:srgbClr val="017565"/>
                </a:solidFill>
              </a:rPr>
              <a:t>&lt;component-name&gt;.component.css</a:t>
            </a:r>
            <a:endParaRPr lang="en-US" sz="2000">
              <a:solidFill>
                <a:srgbClr val="017565"/>
              </a:solidFill>
              <a:ea typeface="Open Sans"/>
              <a:cs typeface="Open Sans"/>
            </a:endParaRPr>
          </a:p>
          <a:p>
            <a:pPr marL="575945" lvl="1" indent="-287655"/>
            <a:r>
              <a:rPr lang="en-US" sz="2000"/>
              <a:t>A testing specification file </a:t>
            </a:r>
            <a:r>
              <a:rPr lang="en-US" sz="2000">
                <a:solidFill>
                  <a:srgbClr val="017565"/>
                </a:solidFill>
              </a:rPr>
              <a:t>&lt;component-name&gt;.</a:t>
            </a:r>
            <a:r>
              <a:rPr lang="en-US" sz="2000" err="1">
                <a:solidFill>
                  <a:srgbClr val="017565"/>
                </a:solidFill>
              </a:rPr>
              <a:t>component.spec.ts</a:t>
            </a:r>
            <a:endParaRPr lang="en-US" sz="2000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38A6E-A19A-4ECB-8EA4-12BF2845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60</a:t>
            </a:fld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F6F1B7-543C-4B96-B5F6-C8B41F5519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4FF8C00-EB5E-94B5-6D33-3846231C2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839" y="3643325"/>
            <a:ext cx="2585567" cy="15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7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74C8-A3C3-41D2-A1B8-D165E57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Angular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2ED3-6E4E-4ED2-B97C-8842FB78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 component requires a CSS selector. A selector instructs Angular to instantiate this component wherever it finds the corresponding tag in template HTML;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38A6E-A19A-4ECB-8EA4-12BF2845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61</a:t>
            </a:fld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7CF73-A86B-44EC-9766-60302C6A85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57036C0-C6BA-EDE4-5E6E-C0F13ABA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19" y="3821243"/>
            <a:ext cx="4406721" cy="200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5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8E805D-7C00-41FD-AD89-3378362A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Angular routing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87FE6E-3455-45CA-B790-E409DB7A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a single-page app, you change what the user sees by showing or hiding portions of the display that correspond to components, rather than going out to the server to get a new page</a:t>
            </a:r>
          </a:p>
          <a:p>
            <a:r>
              <a:rPr lang="en-US"/>
              <a:t>The Router enables navigation by interpreting a browser URL as an instruction to change the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9658-308C-4B56-AE75-ADC0A0EC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EA68CE-1BB8-43A7-A9E8-C142B2F0A0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3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87FE6E-3455-45CA-B790-E409DB7AA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531422"/>
            <a:ext cx="5221286" cy="4535488"/>
          </a:xfrm>
        </p:spPr>
        <p:txBody>
          <a:bodyPr/>
          <a:lstStyle/>
          <a:p>
            <a:pPr marL="0" indent="0">
              <a:buNone/>
            </a:pPr>
            <a:r>
              <a:rPr lang="en-US" sz="3600" b="1">
                <a:solidFill>
                  <a:srgbClr val="017565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b="1">
                <a:solidFill>
                  <a:srgbClr val="017565"/>
                </a:solidFill>
              </a:rPr>
              <a:t>ager loading</a:t>
            </a:r>
            <a:endParaRPr lang="en-US"/>
          </a:p>
          <a:p>
            <a:pPr marL="287655" indent="-287655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Feature modules under Eager Loading would be loaded before the application starts. This is the default module-loading strategy;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Open Sans"/>
              <a:cs typeface="Open Sans"/>
            </a:endParaRP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39766-F9C1-4C96-B13D-602DB0056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8B4B-EB3F-43D3-A2B1-941825424E7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17565"/>
                </a:solidFill>
              </a:rPr>
              <a:t>Lazy loading</a:t>
            </a:r>
            <a:endParaRPr lang="en-US" b="1">
              <a:solidFill>
                <a:srgbClr val="017565"/>
              </a:solidFill>
              <a:ea typeface="Open Sans"/>
              <a:cs typeface="Open Sans"/>
            </a:endParaRPr>
          </a:p>
          <a:p>
            <a:pPr marL="287655" indent="-287655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Feature modules under Lazy Loading would be loaded on demand after the application starts. It helps to start application faster;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Open Sans"/>
              <a:cs typeface="Open Sans"/>
            </a:endParaRPr>
          </a:p>
          <a:p>
            <a:pPr marL="287655" indent="-287655"/>
            <a:endParaRPr lang="en-US">
              <a:ea typeface="Open Sans"/>
              <a:cs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9658-308C-4B56-AE75-ADC0A0EC34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8E805D-7C00-41FD-AD89-3378362A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Types of routing</a:t>
            </a:r>
          </a:p>
        </p:txBody>
      </p:sp>
    </p:spTree>
    <p:extLst>
      <p:ext uri="{BB962C8B-B14F-4D97-AF65-F5344CB8AC3E}">
        <p14:creationId xmlns:p14="http://schemas.microsoft.com/office/powerpoint/2010/main" val="83314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89F5EC6-3215-4A59-89C5-A9D55334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Example of routing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6781587-8812-4515-8B81-52B69342E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754" y="2199738"/>
            <a:ext cx="7724775" cy="24574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246C8-A00B-4490-98C2-E8750AA5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5D45D6-244C-4A39-8A20-AE79DFDBDD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1DB3-12E3-4689-A217-218992A2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Structural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D34C-5F30-4480-8415-7FA9D7BF6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/>
              <a:t>Structural Directives are directives which change the structure of the DOM by adding or removing elements. </a:t>
            </a:r>
          </a:p>
          <a:p>
            <a:pPr marL="287655" indent="-287655"/>
            <a:r>
              <a:rPr lang="en-US"/>
              <a:t>There are three built-in structural directives:</a:t>
            </a:r>
            <a:endParaRPr lang="en-US">
              <a:ea typeface="Open Sans"/>
              <a:cs typeface="Open Sans"/>
            </a:endParaRPr>
          </a:p>
          <a:p>
            <a:pPr marL="575945" lvl="1" indent="-287655"/>
            <a:r>
              <a:rPr lang="en-US" b="1" err="1">
                <a:solidFill>
                  <a:srgbClr val="017565"/>
                </a:solidFill>
              </a:rPr>
              <a:t>ngIf</a:t>
            </a:r>
            <a:endParaRPr lang="en-US" b="1" err="1">
              <a:solidFill>
                <a:srgbClr val="017565"/>
              </a:solidFill>
              <a:ea typeface="Open Sans"/>
              <a:cs typeface="Open Sans"/>
            </a:endParaRPr>
          </a:p>
          <a:p>
            <a:pPr marL="575945" lvl="1" indent="-287655"/>
            <a:r>
              <a:rPr lang="en-US" b="1" err="1">
                <a:solidFill>
                  <a:srgbClr val="017565"/>
                </a:solidFill>
              </a:rPr>
              <a:t>ngFor</a:t>
            </a:r>
            <a:endParaRPr lang="en-US" b="1" err="1">
              <a:solidFill>
                <a:srgbClr val="017565"/>
              </a:solidFill>
              <a:ea typeface="Open Sans"/>
              <a:cs typeface="Open Sans"/>
            </a:endParaRPr>
          </a:p>
          <a:p>
            <a:pPr marL="575945" lvl="1" indent="-287655"/>
            <a:r>
              <a:rPr lang="en-US" b="1" err="1">
                <a:solidFill>
                  <a:srgbClr val="017565"/>
                </a:solidFill>
              </a:rPr>
              <a:t>ngSwitch</a:t>
            </a:r>
            <a:endParaRPr lang="en-US" b="1" err="1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1B3DA-E77F-4F04-B027-6D375A90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65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04E1A-CB84-409A-BFD2-05D2B97EA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7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67D5-0FB3-4FD9-981D-437D0727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Data binding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7BF0E2C-B0A8-4B20-8B49-6263973C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840086"/>
              </p:ext>
            </p:extLst>
          </p:nvPr>
        </p:nvGraphicFramePr>
        <p:xfrm>
          <a:off x="874713" y="1665288"/>
          <a:ext cx="1076642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EA2C6-3D7A-4BB0-A0BB-1CEC89F2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66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315DA-1A4D-403C-B37D-47203F5EEA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1C40-9CA3-47FA-A9E6-F91BCC57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Bind values between components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6EAF8872-5FC7-49BD-A545-0ADEF04C0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6875" y="1926724"/>
            <a:ext cx="4364626" cy="222885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039F8-D56B-45C2-83C5-DC91E492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67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A32984-05B3-433A-9C1C-CBAA305378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A8A4865D-B05D-44C8-BB59-C657E94E5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558" y="1929658"/>
            <a:ext cx="4487777" cy="23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05EE-D8E5-4879-B929-3847C051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Property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2AA3-4241-4B8A-AFC9-F30C7D777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555" y="1254208"/>
            <a:ext cx="10766425" cy="4535488"/>
          </a:xfrm>
        </p:spPr>
        <p:txBody>
          <a:bodyPr/>
          <a:lstStyle/>
          <a:p>
            <a:pPr marL="287655" indent="-287655"/>
            <a:r>
              <a:rPr lang="en-US" sz="2400">
                <a:ea typeface="+mn-lt"/>
                <a:cs typeface="+mn-lt"/>
              </a:rPr>
              <a:t>Moves a value in </a:t>
            </a:r>
            <a:r>
              <a:rPr lang="en-US" sz="2400" b="1">
                <a:ea typeface="+mn-lt"/>
                <a:cs typeface="+mn-lt"/>
              </a:rPr>
              <a:t>one direction</a:t>
            </a:r>
            <a:r>
              <a:rPr lang="en-US" sz="2400">
                <a:ea typeface="+mn-lt"/>
                <a:cs typeface="+mn-lt"/>
              </a:rPr>
              <a:t>,  from a component's property into a target element property.</a:t>
            </a:r>
          </a:p>
          <a:p>
            <a:pPr marL="287655" indent="-287655"/>
            <a:r>
              <a:rPr lang="en-US" sz="2400">
                <a:ea typeface="+mn-lt"/>
                <a:cs typeface="+mn-lt"/>
              </a:rPr>
              <a:t>Enclose it in square brackets, </a:t>
            </a:r>
            <a:r>
              <a:rPr lang="en-US" sz="2400" b="1">
                <a:latin typeface="Consolas"/>
              </a:rPr>
              <a:t>[]</a:t>
            </a:r>
          </a:p>
          <a:p>
            <a:pPr marL="287655" indent="-287655"/>
            <a:r>
              <a:rPr lang="en-US" sz="2400">
                <a:latin typeface="Consolas"/>
              </a:rPr>
              <a:t>Example:</a:t>
            </a:r>
          </a:p>
          <a:p>
            <a:pPr marL="575945" lvl="1" indent="-287655"/>
            <a:r>
              <a:rPr lang="en-US">
                <a:latin typeface="Consolas"/>
              </a:rPr>
              <a:t>Toggling button disabled functionality</a:t>
            </a:r>
          </a:p>
          <a:p>
            <a:pPr marL="287655" indent="-287655"/>
            <a:endParaRPr lang="en-US" sz="2400" b="1">
              <a:latin typeface="Consola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0ED7A-774D-4559-B1FB-2F23258F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68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F99750-CCE7-492F-862B-D70961C728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14823A8-3707-4948-9E93-DD4263F7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27" y="4785933"/>
            <a:ext cx="7044489" cy="8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6108-CC86-4B6D-9445-8C4B1747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Event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254-D0BE-4F05-B781-989D1FA68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/>
            <a:r>
              <a:rPr lang="en-US">
                <a:ea typeface="+mn-lt"/>
                <a:cs typeface="+mn-lt"/>
              </a:rPr>
              <a:t>Allows you </a:t>
            </a:r>
            <a:r>
              <a:rPr lang="en-US" b="1">
                <a:ea typeface="+mn-lt"/>
                <a:cs typeface="+mn-lt"/>
              </a:rPr>
              <a:t>to listen for and respond to user actions </a:t>
            </a:r>
            <a:r>
              <a:rPr lang="en-US">
                <a:ea typeface="+mn-lt"/>
                <a:cs typeface="+mn-lt"/>
              </a:rPr>
              <a:t>such as keystrokes, mouse movements, clicks, and touches</a:t>
            </a:r>
          </a:p>
          <a:p>
            <a:pPr marL="287655" indent="-287655"/>
            <a:r>
              <a:rPr lang="en-US">
                <a:cs typeface="Arial" panose="020B0604020202020204"/>
              </a:rPr>
              <a:t>Enclose it in round brackets, </a:t>
            </a:r>
            <a:r>
              <a:rPr lang="en-US" b="1">
                <a:cs typeface="Arial" panose="020B0604020202020204"/>
              </a:rPr>
              <a:t>()</a:t>
            </a:r>
            <a:endParaRPr lang="en-US" b="1">
              <a:latin typeface="Consolas"/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78872-829B-4575-936B-2F16B7A2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69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05AB8-1562-4D81-808C-06BF8EBD72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829613C-5CFB-4232-9FED-9B49E3F7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4" y="4116899"/>
            <a:ext cx="5249778" cy="930255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04FE5C4-CC54-484D-AEF8-4F5BA139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27" y="3975143"/>
            <a:ext cx="4768515" cy="13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7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6032551-5AFF-4089-857E-237416FA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>
                <a:solidFill>
                  <a:srgbClr val="017565"/>
                </a:solidFill>
                <a:latin typeface="Open Sans"/>
                <a:ea typeface="Open Sans"/>
                <a:cs typeface="Open Sans"/>
              </a:rPr>
              <a:t>Student programs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61502-A0D1-4DEB-A499-BAEA0E1D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9E77D9-C4C7-45EE-B333-B26DBC979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DEB19A-B26A-47A9-A816-66BC42D8E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2" y="2079796"/>
            <a:ext cx="3031893" cy="3031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8FD982-FF45-4C5F-A6F9-F76913081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1978" y="2079795"/>
            <a:ext cx="3031893" cy="3031893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36F2F883-28D5-41F1-8CBF-AF43E6F0C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62" y="2077269"/>
            <a:ext cx="3358214" cy="303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3674-1C3B-4AA5-AD47-A998091A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Custom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C31A-9411-4809-A8C3-078226FC3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3" y="1224129"/>
            <a:ext cx="10766425" cy="4535488"/>
          </a:xfrm>
        </p:spPr>
        <p:txBody>
          <a:bodyPr/>
          <a:lstStyle/>
          <a:p>
            <a:pPr marL="287655" indent="-287655"/>
            <a:r>
              <a:rPr lang="en-US">
                <a:ea typeface="+mn-lt"/>
                <a:cs typeface="+mn-lt"/>
              </a:rPr>
              <a:t>You can create custom events with </a:t>
            </a:r>
            <a:r>
              <a:rPr lang="en-US" b="1" err="1">
                <a:ea typeface="+mn-lt"/>
                <a:cs typeface="+mn-lt"/>
              </a:rPr>
              <a:t>EventEmitter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class</a:t>
            </a:r>
          </a:p>
          <a:p>
            <a:pPr marL="287655" indent="-287655"/>
            <a:r>
              <a:rPr lang="en-US">
                <a:ea typeface="+mn-lt"/>
                <a:cs typeface="+mn-lt"/>
              </a:rPr>
              <a:t>Methods:</a:t>
            </a:r>
          </a:p>
          <a:p>
            <a:pPr marL="575945" lvl="1" indent="-287655"/>
            <a:r>
              <a:rPr lang="en-US" b="1">
                <a:ea typeface="+mn-lt"/>
                <a:cs typeface="+mn-lt"/>
              </a:rPr>
              <a:t>emit()</a:t>
            </a:r>
            <a:r>
              <a:rPr lang="en-US">
                <a:ea typeface="+mn-lt"/>
                <a:cs typeface="+mn-lt"/>
              </a:rPr>
              <a:t> - emits an event containing a given value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97663-30B4-48AF-A4A8-AE7F9F4B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70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BB1D0C-2182-4813-8C08-F7BF7F1426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B40ADEA-190C-4C01-8ECF-A28C4CD8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89" y="4019761"/>
            <a:ext cx="6182226" cy="10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9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413B-E183-4729-8983-E9150948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17565"/>
                </a:solidFill>
              </a:rPr>
              <a:t>Two-way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80CB-AE9F-4FD5-AE26-FF60D9C20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329" y="1080739"/>
            <a:ext cx="10766425" cy="4535488"/>
          </a:xfrm>
        </p:spPr>
        <p:txBody>
          <a:bodyPr/>
          <a:lstStyle/>
          <a:p>
            <a:pPr marL="287655" indent="-287655"/>
            <a:r>
              <a:rPr lang="en-US">
                <a:ea typeface="+mn-lt"/>
                <a:cs typeface="+mn-lt"/>
              </a:rPr>
              <a:t> Combines property binding with event binding</a:t>
            </a:r>
            <a:endParaRPr lang="en-US">
              <a:cs typeface="Arial"/>
            </a:endParaRPr>
          </a:p>
          <a:p>
            <a:pPr marL="287655" indent="-287655"/>
            <a:r>
              <a:rPr lang="en-US" b="1">
                <a:latin typeface="Consolas"/>
                <a:cs typeface="Arial" panose="020B0604020202020204"/>
              </a:rPr>
              <a:t>[()]</a:t>
            </a:r>
            <a:r>
              <a:rPr lang="en-US">
                <a:ea typeface="+mn-lt"/>
                <a:cs typeface="+mn-lt"/>
              </a:rPr>
              <a:t> = </a:t>
            </a:r>
            <a:r>
              <a:rPr lang="en-US">
                <a:latin typeface="Consolas"/>
                <a:cs typeface="Arial" panose="020B0604020202020204"/>
              </a:rPr>
              <a:t>[] + ()</a:t>
            </a:r>
            <a:r>
              <a:rPr lang="en-US">
                <a:ea typeface="+mn-lt"/>
                <a:cs typeface="+mn-lt"/>
              </a:rPr>
              <a:t> where </a:t>
            </a:r>
            <a:r>
              <a:rPr lang="en-US">
                <a:latin typeface="Consolas"/>
                <a:cs typeface="Arial" panose="020B0604020202020204"/>
              </a:rPr>
              <a:t>[]</a:t>
            </a:r>
            <a:r>
              <a:rPr lang="en-US">
                <a:ea typeface="+mn-lt"/>
                <a:cs typeface="+mn-lt"/>
              </a:rPr>
              <a:t> binds attribute, and </a:t>
            </a:r>
            <a:r>
              <a:rPr lang="en-US">
                <a:latin typeface="Consolas"/>
                <a:cs typeface="Arial" panose="020B0604020202020204"/>
              </a:rPr>
              <a:t>()</a:t>
            </a:r>
            <a:r>
              <a:rPr lang="en-US">
                <a:ea typeface="+mn-lt"/>
                <a:cs typeface="+mn-lt"/>
              </a:rPr>
              <a:t> binds an event.</a:t>
            </a:r>
            <a:endParaRPr lang="en-US">
              <a:cs typeface="Arial" panose="020B0604020202020204"/>
            </a:endParaRPr>
          </a:p>
          <a:p>
            <a:pPr marL="287655" indent="-287655"/>
            <a:r>
              <a:rPr lang="en-US">
                <a:cs typeface="Arial" panose="020B0604020202020204"/>
              </a:rPr>
              <a:t>Example:</a:t>
            </a:r>
          </a:p>
          <a:p>
            <a:pPr marL="863600" lvl="2" indent="-287655"/>
            <a:endParaRPr lang="en-US">
              <a:cs typeface="Arial" panose="020B0604020202020204"/>
            </a:endParaRPr>
          </a:p>
          <a:p>
            <a:pPr marL="287655" indent="-287655"/>
            <a:endParaRPr lang="en-US"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BEFD7-C430-4290-BA21-98EAB30E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7351-BC5A-44E5-A0D8-76BFC2E49676}" type="slidenum">
              <a:rPr lang="nl-NL" smtClean="0"/>
              <a:t>71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88EF45-A240-4005-92AF-B33DD19B8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C1A159-0EE6-4A08-90D7-4F49D2A5A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14" y="2964201"/>
            <a:ext cx="5039638" cy="25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2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1C40-9CA3-47FA-A9E6-F91BCC57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Break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A9FC80AD-86EB-1293-6993-B854AA1DD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6585" y="1665287"/>
            <a:ext cx="5202680" cy="4535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039F8-D56B-45C2-83C5-DC91E492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88"/>
            <a:ext cx="874712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72</a:t>
            </a:fld>
            <a:endParaRPr lang="nl-NL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C2C7B5C-96B2-C8DB-D9E5-5BD45805D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22B2-3EFB-43ED-95C1-A95A1239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5" y="2384426"/>
            <a:ext cx="6520035" cy="1044574"/>
          </a:xfrm>
        </p:spPr>
        <p:txBody>
          <a:bodyPr anchor="t">
            <a:normAutofit fontScale="90000"/>
          </a:bodyPr>
          <a:lstStyle/>
          <a:p>
            <a:r>
              <a:rPr lang="en-US" sz="7200" b="1">
                <a:solidFill>
                  <a:srgbClr val="017565"/>
                </a:solidFill>
                <a:latin typeface="Open Sans"/>
                <a:ea typeface="Open Sans"/>
                <a:cs typeface="Open Sans"/>
              </a:rPr>
              <a:t>Lifecycle hooks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308E-ACC1-43A0-8245-A95EDE38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73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289F4-299C-411E-81D4-4AE9A3FDE3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7492D9-4BAF-EF6D-1D9A-43A4769A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6520" y="2653747"/>
            <a:ext cx="5005480" cy="36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9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9F644-8A5E-44FA-8B97-599B057A4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2" y="1412875"/>
            <a:ext cx="5221286" cy="4535488"/>
          </a:xfrm>
        </p:spPr>
        <p:txBody>
          <a:bodyPr anchor="t">
            <a:normAutofit/>
          </a:bodyPr>
          <a:lstStyle/>
          <a:p>
            <a:pPr marL="287655" indent="-287655">
              <a:buClr>
                <a:srgbClr val="017565"/>
              </a:buClr>
            </a:pPr>
            <a:r>
              <a:rPr lang="en-US"/>
              <a:t>The </a:t>
            </a:r>
            <a:r>
              <a:rPr lang="en-US" b="1">
                <a:solidFill>
                  <a:srgbClr val="017565"/>
                </a:solidFill>
              </a:rPr>
              <a:t>hooks</a:t>
            </a:r>
            <a:r>
              <a:rPr lang="en-US"/>
              <a:t> give you the opportunity to act on a component or directive instance at the </a:t>
            </a:r>
            <a:r>
              <a:rPr lang="en-US" b="1">
                <a:solidFill>
                  <a:srgbClr val="017565"/>
                </a:solidFill>
              </a:rPr>
              <a:t>appropriate moment</a:t>
            </a:r>
            <a:r>
              <a:rPr lang="en-US"/>
              <a:t>, as Angular creates, updates, or destroys that instance.</a:t>
            </a:r>
          </a:p>
          <a:p>
            <a:pPr marL="287655" indent="-287655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465DC27-F6FE-6A9C-241A-39C44D5EB7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E08B09-7547-4DE5-7FC8-D6373ADD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525" y="1412875"/>
            <a:ext cx="4410761" cy="453548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ACF0B-96D4-4AD4-804D-A953B3B2DAB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0" y="6453088"/>
            <a:ext cx="874712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74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9ABDB-3C21-4DD0-A9E1-D03DB1BF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Lifecycle hooks</a:t>
            </a:r>
          </a:p>
        </p:txBody>
      </p:sp>
    </p:spTree>
    <p:extLst>
      <p:ext uri="{BB962C8B-B14F-4D97-AF65-F5344CB8AC3E}">
        <p14:creationId xmlns:p14="http://schemas.microsoft.com/office/powerpoint/2010/main" val="170912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3AB21D-F3CF-42D2-BEE5-8DCA04C0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9790824" cy="4535488"/>
          </a:xfrm>
        </p:spPr>
        <p:txBody>
          <a:bodyPr/>
          <a:lstStyle/>
          <a:p>
            <a:pPr marL="342900" indent="-342900">
              <a:buClr>
                <a:srgbClr val="017565"/>
              </a:buClr>
              <a:buFont typeface="+mj-lt"/>
              <a:buAutoNum type="arabicPeriod"/>
            </a:pPr>
            <a:r>
              <a:rPr lang="en-US" sz="1600" b="1">
                <a:solidFill>
                  <a:srgbClr val="017565"/>
                </a:solidFill>
                <a:ea typeface="+mn-lt"/>
                <a:cs typeface="+mn-lt"/>
              </a:rPr>
              <a:t>constructor </a:t>
            </a:r>
          </a:p>
          <a:p>
            <a:pPr marL="575945" lvl="1" indent="-287655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when Angular </a:t>
            </a:r>
            <a:r>
              <a:rPr lang="en-US" sz="1600" b="1">
                <a:ea typeface="+mn-lt"/>
                <a:cs typeface="+mn-lt"/>
              </a:rPr>
              <a:t>creates</a:t>
            </a:r>
            <a:r>
              <a:rPr lang="en-US" sz="1600">
                <a:ea typeface="+mn-lt"/>
                <a:cs typeface="+mn-lt"/>
              </a:rPr>
              <a:t> a component or directive by calling new on the class</a:t>
            </a:r>
            <a:endParaRPr lang="en-US" sz="1600">
              <a:ea typeface="Open Sans"/>
              <a:cs typeface="Arial" panose="020B0604020202020204"/>
            </a:endParaRPr>
          </a:p>
          <a:p>
            <a:pPr marL="342900" indent="-342900">
              <a:buClr>
                <a:srgbClr val="017565"/>
              </a:buClr>
              <a:buFont typeface="+mj-lt"/>
              <a:buAutoNum type="arabicPeriod"/>
            </a:pPr>
            <a:r>
              <a:rPr lang="en-US" sz="1600" b="1" err="1">
                <a:solidFill>
                  <a:srgbClr val="017565"/>
                </a:solidFill>
                <a:ea typeface="+mn-lt"/>
                <a:cs typeface="+mn-lt"/>
              </a:rPr>
              <a:t>ngOnChanges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sz="160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every time there is a </a:t>
            </a:r>
            <a:r>
              <a:rPr lang="en-US" sz="1600" b="1">
                <a:ea typeface="+mn-lt"/>
                <a:cs typeface="+mn-lt"/>
              </a:rPr>
              <a:t>change</a:t>
            </a:r>
            <a:r>
              <a:rPr lang="en-US" sz="1600">
                <a:ea typeface="+mn-lt"/>
                <a:cs typeface="+mn-lt"/>
              </a:rPr>
              <a:t> in one of </a:t>
            </a:r>
            <a:r>
              <a:rPr lang="en-US" sz="1600" b="1">
                <a:ea typeface="+mn-lt"/>
                <a:cs typeface="+mn-lt"/>
              </a:rPr>
              <a:t>the input properties </a:t>
            </a:r>
            <a:r>
              <a:rPr lang="en-US" sz="1600">
                <a:ea typeface="+mn-lt"/>
                <a:cs typeface="+mn-lt"/>
              </a:rPr>
              <a:t>of the component</a:t>
            </a:r>
            <a:endParaRPr lang="en-US" sz="1600">
              <a:cs typeface="Arial"/>
            </a:endParaRPr>
          </a:p>
          <a:p>
            <a:pPr marL="342900" indent="-342900">
              <a:buClr>
                <a:srgbClr val="017565"/>
              </a:buClr>
              <a:buFont typeface="+mj-lt"/>
              <a:buAutoNum type="arabicPeriod"/>
            </a:pPr>
            <a:r>
              <a:rPr lang="en-US" sz="1600" b="1" err="1">
                <a:solidFill>
                  <a:srgbClr val="017565"/>
                </a:solidFill>
                <a:ea typeface="+mn-lt"/>
                <a:cs typeface="+mn-lt"/>
              </a:rPr>
              <a:t>ngOnInit</a:t>
            </a:r>
            <a:r>
              <a:rPr lang="en-US" sz="1600" b="1">
                <a:solidFill>
                  <a:srgbClr val="017565"/>
                </a:solidFill>
                <a:ea typeface="+mn-lt"/>
                <a:cs typeface="+mn-lt"/>
              </a:rPr>
              <a:t> </a:t>
            </a:r>
            <a:endParaRPr lang="en-US" sz="1600" b="1">
              <a:solidFill>
                <a:srgbClr val="017565"/>
              </a:solidFill>
              <a:cs typeface="Arial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when given component has been </a:t>
            </a:r>
            <a:r>
              <a:rPr lang="en-US" sz="1600" b="1">
                <a:ea typeface="+mn-lt"/>
                <a:cs typeface="+mn-lt"/>
              </a:rPr>
              <a:t>initialized</a:t>
            </a:r>
            <a:endParaRPr lang="en-US" sz="1600" b="1">
              <a:cs typeface="Arial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called once after the first </a:t>
            </a:r>
            <a:r>
              <a:rPr lang="en-US" sz="1600" err="1">
                <a:ea typeface="+mn-lt"/>
                <a:cs typeface="+mn-lt"/>
              </a:rPr>
              <a:t>ngOnChanges</a:t>
            </a:r>
            <a:r>
              <a:rPr lang="en-US" sz="1600">
                <a:ea typeface="+mn-lt"/>
                <a:cs typeface="+mn-lt"/>
              </a:rPr>
              <a:t>()</a:t>
            </a:r>
          </a:p>
          <a:p>
            <a:pPr marL="342900" indent="-342900">
              <a:buClr>
                <a:srgbClr val="017565"/>
              </a:buClr>
              <a:buFont typeface="+mj-lt"/>
              <a:buAutoNum type="arabicPeriod"/>
            </a:pPr>
            <a:r>
              <a:rPr lang="en-US" sz="1600" b="1" err="1">
                <a:solidFill>
                  <a:srgbClr val="017565"/>
                </a:solidFill>
                <a:ea typeface="+mn-lt"/>
                <a:cs typeface="+mn-lt"/>
              </a:rPr>
              <a:t>ngDoCheck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sz="1600" b="1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pPr marL="575945" lvl="1" indent="-287655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when the </a:t>
            </a:r>
            <a:r>
              <a:rPr lang="en-US" sz="1600" b="1">
                <a:ea typeface="+mn-lt"/>
                <a:cs typeface="+mn-lt"/>
              </a:rPr>
              <a:t>change detector </a:t>
            </a:r>
            <a:r>
              <a:rPr lang="en-US" sz="1600">
                <a:ea typeface="+mn-lt"/>
                <a:cs typeface="+mn-lt"/>
              </a:rPr>
              <a:t>of the given component is invoked</a:t>
            </a:r>
          </a:p>
          <a:p>
            <a:pPr marL="575945" lvl="1" indent="-287655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is invoked even if there is </a:t>
            </a:r>
            <a:r>
              <a:rPr lang="en-US" sz="1600" b="1">
                <a:ea typeface="+mn-lt"/>
                <a:cs typeface="+mn-lt"/>
              </a:rPr>
              <a:t>no change </a:t>
            </a:r>
            <a:r>
              <a:rPr lang="en-US" sz="1600">
                <a:ea typeface="+mn-lt"/>
                <a:cs typeface="+mn-lt"/>
              </a:rPr>
              <a:t>in any of the properties</a:t>
            </a:r>
            <a:endParaRPr lang="en-US" sz="2000">
              <a:ea typeface="+mn-lt"/>
              <a:cs typeface="+mn-lt"/>
            </a:endParaRPr>
          </a:p>
          <a:p>
            <a:pPr marL="290" indent="0">
              <a:buClr>
                <a:srgbClr val="017565"/>
              </a:buClr>
              <a:buNone/>
            </a:pPr>
            <a:endParaRPr lang="en-US" sz="2000">
              <a:cs typeface="Arial"/>
            </a:endParaRPr>
          </a:p>
          <a:p>
            <a:pPr marL="0" indent="0">
              <a:buNone/>
            </a:pPr>
            <a:endParaRPr lang="en-US" sz="1600"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395137-E6E1-462D-97A4-2205677B9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33A06-8068-4069-9C20-1460664180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75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6B662-9085-41B7-80A4-B9CD2D66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Component hooks</a:t>
            </a:r>
          </a:p>
        </p:txBody>
      </p:sp>
    </p:spTree>
    <p:extLst>
      <p:ext uri="{BB962C8B-B14F-4D97-AF65-F5344CB8AC3E}">
        <p14:creationId xmlns:p14="http://schemas.microsoft.com/office/powerpoint/2010/main" val="407255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3AB21D-F3CF-42D2-BEE5-8DCA04C0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412875"/>
            <a:ext cx="9790824" cy="4535488"/>
          </a:xfrm>
        </p:spPr>
        <p:txBody>
          <a:bodyPr/>
          <a:lstStyle/>
          <a:p>
            <a:pPr marL="0" indent="0">
              <a:buClr>
                <a:srgbClr val="017565"/>
              </a:buClr>
              <a:buNone/>
            </a:pPr>
            <a:r>
              <a:rPr lang="en-US" sz="1600" b="1" i="1">
                <a:ea typeface="+mn-lt"/>
                <a:cs typeface="+mn-lt"/>
              </a:rPr>
              <a:t>AfterContent</a:t>
            </a:r>
            <a:r>
              <a:rPr lang="en-US" sz="1600">
                <a:ea typeface="+mn-lt"/>
                <a:cs typeface="+mn-lt"/>
              </a:rPr>
              <a:t> hooks concern </a:t>
            </a:r>
            <a:r>
              <a:rPr lang="en-US" sz="1600" b="1">
                <a:solidFill>
                  <a:srgbClr val="017565"/>
                </a:solidFill>
                <a:latin typeface="Arial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ContentChildren</a:t>
            </a:r>
            <a:r>
              <a:rPr lang="en-US" sz="1600">
                <a:ea typeface="+mn-lt"/>
                <a:cs typeface="+mn-lt"/>
              </a:rPr>
              <a:t>, the child components that Angular projected into the component.</a:t>
            </a:r>
            <a:endParaRPr lang="en-US" sz="1600" b="1">
              <a:solidFill>
                <a:srgbClr val="017565"/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17565"/>
              </a:buClr>
              <a:buFont typeface="+mj-lt"/>
              <a:buAutoNum type="arabicPeriod" startAt="5"/>
            </a:pPr>
            <a:r>
              <a:rPr lang="en-US" sz="1600" b="1" err="1">
                <a:solidFill>
                  <a:srgbClr val="017565"/>
                </a:solidFill>
                <a:ea typeface="+mn-lt"/>
                <a:cs typeface="+mn-lt"/>
              </a:rPr>
              <a:t>ngAfterContentInit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017565"/>
                </a:solidFill>
                <a:ea typeface="+mn-lt"/>
                <a:cs typeface="+mn-lt"/>
              </a:rPr>
              <a:t> </a:t>
            </a:r>
          </a:p>
          <a:p>
            <a:pPr marL="575945" lvl="1" indent="-287655"/>
            <a:r>
              <a:rPr lang="en-US" sz="1600">
                <a:cs typeface="Arial"/>
              </a:rPr>
              <a:t>is called after the Component’s </a:t>
            </a:r>
            <a:r>
              <a:rPr lang="en-US" sz="1600" b="1">
                <a:cs typeface="Arial"/>
              </a:rPr>
              <a:t>projected content </a:t>
            </a:r>
            <a:r>
              <a:rPr lang="en-US" sz="1600">
                <a:cs typeface="Arial"/>
              </a:rPr>
              <a:t>has been fully initialized</a:t>
            </a:r>
          </a:p>
          <a:p>
            <a:pPr marL="575945" lvl="1" indent="-287655"/>
            <a:r>
              <a:rPr lang="en-US" sz="1600">
                <a:cs typeface="Arial"/>
              </a:rPr>
              <a:t>this hook is also raised even is no content to project</a:t>
            </a:r>
          </a:p>
          <a:p>
            <a:pPr marL="575945" lvl="1" indent="-287655"/>
            <a:r>
              <a:rPr lang="en-US" sz="1600">
                <a:cs typeface="Arial"/>
              </a:rPr>
              <a:t>external content injected from the parent component via </a:t>
            </a:r>
            <a:r>
              <a:rPr lang="en-US" sz="1600" b="1">
                <a:cs typeface="Arial"/>
              </a:rPr>
              <a:t>Content Projection</a:t>
            </a:r>
          </a:p>
          <a:p>
            <a:pPr marL="575945" lvl="1" indent="-287655"/>
            <a:r>
              <a:rPr lang="en-US" sz="1600" b="1">
                <a:cs typeface="Arial"/>
              </a:rPr>
              <a:t>ng-content</a:t>
            </a:r>
            <a:r>
              <a:rPr lang="en-US" sz="1600">
                <a:cs typeface="Arial"/>
              </a:rPr>
              <a:t> element: placeholder for the content from the parent</a:t>
            </a:r>
          </a:p>
          <a:p>
            <a:pPr marL="575945" lvl="1" indent="-287655"/>
            <a:r>
              <a:rPr lang="en-US" sz="1600">
                <a:cs typeface="Arial"/>
              </a:rPr>
              <a:t>called only during the </a:t>
            </a:r>
            <a:r>
              <a:rPr lang="en-US" sz="1600" b="1">
                <a:cs typeface="Arial"/>
              </a:rPr>
              <a:t>first detection </a:t>
            </a:r>
            <a:r>
              <a:rPr lang="en-US" sz="1600">
                <a:cs typeface="Arial"/>
              </a:rPr>
              <a:t>change</a:t>
            </a:r>
          </a:p>
          <a:p>
            <a:pPr marL="288290" lvl="1" indent="0">
              <a:buNone/>
            </a:pPr>
            <a:endParaRPr lang="en-US" sz="1600">
              <a:cs typeface="Arial"/>
            </a:endParaRPr>
          </a:p>
          <a:p>
            <a:pPr marL="288290" lvl="1" indent="0">
              <a:buClr>
                <a:srgbClr val="017565"/>
              </a:buClr>
              <a:buNone/>
            </a:pPr>
            <a:endParaRPr lang="en-US" sz="1600">
              <a:cs typeface="Arial"/>
            </a:endParaRPr>
          </a:p>
          <a:p>
            <a:pPr marL="290" indent="0">
              <a:buClr>
                <a:srgbClr val="017565"/>
              </a:buClr>
              <a:buNone/>
            </a:pPr>
            <a:endParaRPr lang="en-US" sz="2000">
              <a:ea typeface="+mn-lt"/>
              <a:cs typeface="+mn-lt"/>
            </a:endParaRPr>
          </a:p>
          <a:p>
            <a:pPr marL="290" indent="0">
              <a:buClr>
                <a:srgbClr val="017565"/>
              </a:buClr>
              <a:buNone/>
            </a:pPr>
            <a:endParaRPr lang="en-US" sz="2000">
              <a:cs typeface="Arial"/>
            </a:endParaRPr>
          </a:p>
          <a:p>
            <a:pPr marL="0" indent="0">
              <a:buNone/>
            </a:pPr>
            <a:endParaRPr lang="en-US" sz="1600"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395137-E6E1-462D-97A4-2205677B9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33A06-8068-4069-9C20-1460664180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76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6B662-9085-41B7-80A4-B9CD2D66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Component hooks</a:t>
            </a:r>
          </a:p>
        </p:txBody>
      </p:sp>
    </p:spTree>
    <p:extLst>
      <p:ext uri="{BB962C8B-B14F-4D97-AF65-F5344CB8AC3E}">
        <p14:creationId xmlns:p14="http://schemas.microsoft.com/office/powerpoint/2010/main" val="96352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3AB21D-F3CF-42D2-BEE5-8DCA04C0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412875"/>
            <a:ext cx="9790824" cy="4535488"/>
          </a:xfrm>
        </p:spPr>
        <p:txBody>
          <a:bodyPr/>
          <a:lstStyle/>
          <a:p>
            <a:pPr marL="290" indent="0">
              <a:buClr>
                <a:srgbClr val="017565"/>
              </a:buClr>
              <a:buNone/>
            </a:pPr>
            <a:endParaRPr lang="en-US" sz="2000">
              <a:ea typeface="+mn-lt"/>
              <a:cs typeface="+mn-lt"/>
            </a:endParaRPr>
          </a:p>
          <a:p>
            <a:pPr marL="290" indent="0">
              <a:buClr>
                <a:srgbClr val="017565"/>
              </a:buClr>
              <a:buNone/>
            </a:pPr>
            <a:endParaRPr lang="en-US" sz="2000">
              <a:cs typeface="Arial"/>
            </a:endParaRPr>
          </a:p>
          <a:p>
            <a:pPr marL="0" indent="0">
              <a:buNone/>
            </a:pPr>
            <a:endParaRPr lang="en-US" sz="1600"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395137-E6E1-462D-97A4-2205677B9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33A06-8068-4069-9C20-1460664180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77</a:t>
            </a:fld>
            <a:endParaRPr lang="nl-NL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D74948-B9CD-90C1-906A-2FABDA6E61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512" y="-91343"/>
            <a:ext cx="8166451" cy="327803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3AF6FB1-2090-5B59-958F-5122C10D57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40" y="4082699"/>
            <a:ext cx="8184923" cy="2342681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4460BD34-F8A9-1D95-0FAF-5DDF79D6C5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512" y="2560400"/>
            <a:ext cx="8184923" cy="21691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BBAB11-4D79-8842-9FA2-1528C37DC537}"/>
              </a:ext>
            </a:extLst>
          </p:cNvPr>
          <p:cNvSpPr/>
          <p:nvPr/>
        </p:nvSpPr>
        <p:spPr>
          <a:xfrm>
            <a:off x="3020291" y="1895889"/>
            <a:ext cx="2142836" cy="3232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FA68B44-B4EE-E101-5F20-4B5EC2EDA7A0}"/>
              </a:ext>
            </a:extLst>
          </p:cNvPr>
          <p:cNvSpPr/>
          <p:nvPr/>
        </p:nvSpPr>
        <p:spPr>
          <a:xfrm>
            <a:off x="5893031" y="2693281"/>
            <a:ext cx="405937" cy="424873"/>
          </a:xfrm>
          <a:prstGeom prst="downArrow">
            <a:avLst/>
          </a:prstGeom>
          <a:solidFill>
            <a:srgbClr val="017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FE8B0D5-BC70-D818-06AB-F60DE439FB1B}"/>
              </a:ext>
            </a:extLst>
          </p:cNvPr>
          <p:cNvSpPr/>
          <p:nvPr/>
        </p:nvSpPr>
        <p:spPr>
          <a:xfrm>
            <a:off x="5892865" y="4209619"/>
            <a:ext cx="405937" cy="424873"/>
          </a:xfrm>
          <a:prstGeom prst="downArrow">
            <a:avLst/>
          </a:prstGeom>
          <a:solidFill>
            <a:srgbClr val="017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D1CD17-5691-586D-06A1-51B35A93332E}"/>
              </a:ext>
            </a:extLst>
          </p:cNvPr>
          <p:cNvSpPr/>
          <p:nvPr/>
        </p:nvSpPr>
        <p:spPr>
          <a:xfrm>
            <a:off x="2789382" y="4964308"/>
            <a:ext cx="3528291" cy="9378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2971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3AB21D-F3CF-42D2-BEE5-8DCA04C0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412875"/>
            <a:ext cx="9790824" cy="4535488"/>
          </a:xfrm>
        </p:spPr>
        <p:txBody>
          <a:bodyPr/>
          <a:lstStyle/>
          <a:p>
            <a:pPr marL="0" indent="0">
              <a:buClr>
                <a:srgbClr val="017565"/>
              </a:buClr>
              <a:buNone/>
            </a:pPr>
            <a:r>
              <a:rPr lang="en-US" sz="1600" b="1" i="1" err="1">
                <a:ea typeface="+mn-lt"/>
                <a:cs typeface="+mn-lt"/>
              </a:rPr>
              <a:t>AfterContent</a:t>
            </a:r>
            <a:r>
              <a:rPr lang="en-US" sz="1600">
                <a:ea typeface="+mn-lt"/>
                <a:cs typeface="+mn-lt"/>
              </a:rPr>
              <a:t> hooks concern </a:t>
            </a:r>
            <a:r>
              <a:rPr lang="en-US" sz="1600" b="1" err="1">
                <a:solidFill>
                  <a:srgbClr val="017565"/>
                </a:solidFill>
                <a:latin typeface="Arial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ContentChildren</a:t>
            </a:r>
            <a:r>
              <a:rPr lang="en-US" sz="1600">
                <a:ea typeface="+mn-lt"/>
                <a:cs typeface="+mn-lt"/>
              </a:rPr>
              <a:t>, the child components that Angular projected into the component.</a:t>
            </a:r>
            <a:endParaRPr lang="en-US" sz="1600" b="1">
              <a:solidFill>
                <a:srgbClr val="017565"/>
              </a:solidFill>
              <a:ea typeface="+mn-lt"/>
              <a:cs typeface="+mn-lt"/>
            </a:endParaRPr>
          </a:p>
          <a:p>
            <a:pPr marL="342900" indent="-342900">
              <a:buClr>
                <a:srgbClr val="017565"/>
              </a:buClr>
              <a:buFont typeface="+mj-lt"/>
              <a:buAutoNum type="arabicPeriod" startAt="5"/>
            </a:pPr>
            <a:r>
              <a:rPr lang="en-US" sz="1600" b="1" err="1">
                <a:solidFill>
                  <a:srgbClr val="017565"/>
                </a:solidFill>
                <a:ea typeface="+mn-lt"/>
                <a:cs typeface="+mn-lt"/>
              </a:rPr>
              <a:t>ngAfterContentInit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017565"/>
                </a:solidFill>
                <a:ea typeface="+mn-lt"/>
                <a:cs typeface="+mn-lt"/>
              </a:rPr>
              <a:t> </a:t>
            </a:r>
          </a:p>
          <a:p>
            <a:pPr marL="575945" lvl="1" indent="-287655"/>
            <a:r>
              <a:rPr lang="en-US" sz="1600">
                <a:cs typeface="Arial"/>
              </a:rPr>
              <a:t>is called after the Component’s </a:t>
            </a:r>
            <a:r>
              <a:rPr lang="en-US" sz="1600" b="1">
                <a:cs typeface="Arial"/>
              </a:rPr>
              <a:t>projected content </a:t>
            </a:r>
            <a:r>
              <a:rPr lang="en-US" sz="1600">
                <a:cs typeface="Arial"/>
              </a:rPr>
              <a:t>has been fully initialized</a:t>
            </a:r>
          </a:p>
          <a:p>
            <a:pPr marL="575945" lvl="1" indent="-287655"/>
            <a:r>
              <a:rPr lang="en-US" sz="1600">
                <a:cs typeface="Arial"/>
              </a:rPr>
              <a:t>this hook is also raised even is no content to project</a:t>
            </a:r>
          </a:p>
          <a:p>
            <a:pPr marL="575945" lvl="1" indent="-287655"/>
            <a:r>
              <a:rPr lang="en-US" sz="1600">
                <a:cs typeface="Arial"/>
              </a:rPr>
              <a:t>external content injected from the parent component via </a:t>
            </a:r>
            <a:r>
              <a:rPr lang="en-US" sz="1600" b="1">
                <a:cs typeface="Arial"/>
              </a:rPr>
              <a:t>Content Projection</a:t>
            </a:r>
          </a:p>
          <a:p>
            <a:pPr marL="575945" lvl="1" indent="-287655"/>
            <a:r>
              <a:rPr lang="en-US" sz="1600" b="1">
                <a:cs typeface="Arial"/>
              </a:rPr>
              <a:t>ng-content</a:t>
            </a:r>
            <a:r>
              <a:rPr lang="en-US" sz="1600">
                <a:cs typeface="Arial"/>
              </a:rPr>
              <a:t> element: placeholder for the content from the parent</a:t>
            </a:r>
          </a:p>
          <a:p>
            <a:pPr marL="575945" lvl="1" indent="-287655"/>
            <a:r>
              <a:rPr lang="en-US" sz="1600">
                <a:cs typeface="Arial"/>
              </a:rPr>
              <a:t>called only during the </a:t>
            </a:r>
            <a:r>
              <a:rPr lang="en-US" sz="1600" b="1">
                <a:cs typeface="Arial"/>
              </a:rPr>
              <a:t>first detection </a:t>
            </a:r>
            <a:r>
              <a:rPr lang="en-US" sz="1600">
                <a:cs typeface="Arial"/>
              </a:rPr>
              <a:t>change</a:t>
            </a:r>
          </a:p>
          <a:p>
            <a:pPr marL="342900" indent="-342900">
              <a:buClr>
                <a:srgbClr val="017565"/>
              </a:buClr>
              <a:buFont typeface="+mj-lt"/>
              <a:buAutoNum type="arabicPeriod" startAt="5"/>
            </a:pPr>
            <a:r>
              <a:rPr lang="en-US" sz="1600" b="1" err="1">
                <a:solidFill>
                  <a:srgbClr val="017565"/>
                </a:solidFill>
                <a:ea typeface="+mn-lt"/>
                <a:cs typeface="+mn-lt"/>
              </a:rPr>
              <a:t>ngAfterContentChecked</a:t>
            </a:r>
            <a:endParaRPr lang="en-US" sz="1600" b="1">
              <a:solidFill>
                <a:srgbClr val="017565"/>
              </a:solidFill>
              <a:ea typeface="+mn-lt"/>
              <a:cs typeface="+mn-lt"/>
            </a:endParaRP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>
                <a:cs typeface="Arial"/>
              </a:rPr>
              <a:t>respond after Angular </a:t>
            </a:r>
            <a:r>
              <a:rPr lang="en-US" sz="1600" b="1">
                <a:cs typeface="Arial"/>
              </a:rPr>
              <a:t>checks the content projected </a:t>
            </a:r>
            <a:r>
              <a:rPr lang="en-US" sz="1600">
                <a:cs typeface="Arial"/>
              </a:rPr>
              <a:t>into the directive or component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>
                <a:cs typeface="Arial"/>
              </a:rPr>
              <a:t>called after </a:t>
            </a:r>
            <a:r>
              <a:rPr lang="en-US" sz="1600" err="1">
                <a:cs typeface="Arial"/>
              </a:rPr>
              <a:t>ngAfterContentInit</a:t>
            </a:r>
            <a:r>
              <a:rPr lang="en-US" sz="1600">
                <a:cs typeface="Arial"/>
              </a:rPr>
              <a:t>() and every subsequent </a:t>
            </a:r>
            <a:r>
              <a:rPr lang="en-US" sz="1600" err="1">
                <a:cs typeface="Arial"/>
              </a:rPr>
              <a:t>ngDoCheck</a:t>
            </a:r>
            <a:r>
              <a:rPr lang="en-US" sz="1600">
                <a:cs typeface="Arial"/>
              </a:rPr>
              <a:t>()</a:t>
            </a:r>
          </a:p>
          <a:p>
            <a:pPr lvl="1">
              <a:buClr>
                <a:srgbClr val="017565"/>
              </a:buClr>
            </a:pPr>
            <a:endParaRPr lang="en-US" sz="1600">
              <a:cs typeface="Arial"/>
            </a:endParaRPr>
          </a:p>
          <a:p>
            <a:pPr marL="0" indent="0">
              <a:buClr>
                <a:srgbClr val="017565"/>
              </a:buClr>
              <a:buNone/>
            </a:pPr>
            <a:endParaRPr lang="en-US" sz="1600" b="1">
              <a:solidFill>
                <a:srgbClr val="017565"/>
              </a:solidFill>
              <a:ea typeface="+mn-lt"/>
              <a:cs typeface="+mn-lt"/>
            </a:endParaRPr>
          </a:p>
          <a:p>
            <a:pPr marL="0" indent="0">
              <a:buClr>
                <a:srgbClr val="017565"/>
              </a:buClr>
              <a:buNone/>
            </a:pPr>
            <a:endParaRPr lang="en-US" sz="1600" b="1">
              <a:solidFill>
                <a:srgbClr val="017565"/>
              </a:solidFill>
              <a:ea typeface="+mn-lt"/>
              <a:cs typeface="+mn-lt"/>
            </a:endParaRPr>
          </a:p>
          <a:p>
            <a:pPr marL="288290" lvl="1" indent="0">
              <a:buNone/>
            </a:pPr>
            <a:endParaRPr lang="en-US" sz="1600">
              <a:cs typeface="Arial"/>
            </a:endParaRPr>
          </a:p>
          <a:p>
            <a:pPr marL="288290" lvl="1" indent="0">
              <a:buClr>
                <a:srgbClr val="017565"/>
              </a:buClr>
              <a:buNone/>
            </a:pPr>
            <a:endParaRPr lang="en-US" sz="1600">
              <a:cs typeface="Arial"/>
            </a:endParaRPr>
          </a:p>
          <a:p>
            <a:pPr marL="290" indent="0">
              <a:buClr>
                <a:srgbClr val="017565"/>
              </a:buClr>
              <a:buNone/>
            </a:pPr>
            <a:endParaRPr lang="en-US" sz="2000">
              <a:ea typeface="+mn-lt"/>
              <a:cs typeface="+mn-lt"/>
            </a:endParaRPr>
          </a:p>
          <a:p>
            <a:pPr marL="290" indent="0">
              <a:buClr>
                <a:srgbClr val="017565"/>
              </a:buClr>
              <a:buNone/>
            </a:pPr>
            <a:endParaRPr lang="en-US" sz="2000">
              <a:cs typeface="Arial"/>
            </a:endParaRPr>
          </a:p>
          <a:p>
            <a:pPr marL="0" indent="0">
              <a:buNone/>
            </a:pPr>
            <a:endParaRPr lang="en-US" sz="1600"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395137-E6E1-462D-97A4-2205677B9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33A06-8068-4069-9C20-1460664180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78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6B662-9085-41B7-80A4-B9CD2D66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Component hooks</a:t>
            </a:r>
          </a:p>
        </p:txBody>
      </p:sp>
    </p:spTree>
    <p:extLst>
      <p:ext uri="{BB962C8B-B14F-4D97-AF65-F5344CB8AC3E}">
        <p14:creationId xmlns:p14="http://schemas.microsoft.com/office/powerpoint/2010/main" val="405757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3AB21D-F3CF-42D2-BEE5-8DCA04C0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412875"/>
            <a:ext cx="9790824" cy="4535488"/>
          </a:xfrm>
        </p:spPr>
        <p:txBody>
          <a:bodyPr/>
          <a:lstStyle/>
          <a:p>
            <a:pPr marL="0" indent="0">
              <a:buClr>
                <a:srgbClr val="017565"/>
              </a:buClr>
              <a:buNone/>
            </a:pPr>
            <a:r>
              <a:rPr lang="en-US" sz="1600" b="1" i="1" err="1">
                <a:ea typeface="+mn-lt"/>
                <a:cs typeface="+mn-lt"/>
              </a:rPr>
              <a:t>AfterView</a:t>
            </a:r>
            <a:r>
              <a:rPr lang="en-US" sz="1600">
                <a:ea typeface="+mn-lt"/>
                <a:cs typeface="+mn-lt"/>
              </a:rPr>
              <a:t> hooks concern </a:t>
            </a:r>
            <a:r>
              <a:rPr lang="en-US" sz="1600" b="1" err="1">
                <a:solidFill>
                  <a:srgbClr val="017565"/>
                </a:solidFill>
                <a:latin typeface="Arial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ViewChildren</a:t>
            </a:r>
            <a:r>
              <a:rPr lang="en-US" sz="1600">
                <a:ea typeface="+mn-lt"/>
                <a:cs typeface="+mn-lt"/>
              </a:rPr>
              <a:t>, the child components whose element tags appear </a:t>
            </a:r>
            <a:r>
              <a:rPr lang="en-US" sz="1600" b="1" i="1">
                <a:ea typeface="+mn-lt"/>
                <a:cs typeface="+mn-lt"/>
              </a:rPr>
              <a:t>within</a:t>
            </a:r>
            <a:r>
              <a:rPr lang="en-US" sz="1600">
                <a:ea typeface="+mn-lt"/>
                <a:cs typeface="+mn-lt"/>
              </a:rPr>
              <a:t> the component's template </a:t>
            </a:r>
          </a:p>
          <a:p>
            <a:pPr marL="342900" indent="-342900">
              <a:buClr>
                <a:srgbClr val="017565"/>
              </a:buClr>
              <a:buFont typeface="+mj-lt"/>
              <a:buAutoNum type="arabicPeriod" startAt="7"/>
            </a:pPr>
            <a:r>
              <a:rPr lang="en-US" sz="1600" b="1" err="1">
                <a:solidFill>
                  <a:srgbClr val="017565"/>
                </a:solidFill>
                <a:ea typeface="+mn-lt"/>
                <a:cs typeface="+mn-lt"/>
              </a:rPr>
              <a:t>ngAfterViewInit</a:t>
            </a:r>
            <a:endParaRPr lang="en-US" sz="1600" b="1">
              <a:solidFill>
                <a:srgbClr val="017565"/>
              </a:solidFill>
              <a:cs typeface="Arial"/>
            </a:endParaRPr>
          </a:p>
          <a:p>
            <a:pPr marL="631190" lvl="1" indent="-342900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invoked when the component’s </a:t>
            </a:r>
            <a:r>
              <a:rPr lang="en-US" sz="1600" b="1">
                <a:ea typeface="+mn-lt"/>
                <a:cs typeface="+mn-lt"/>
              </a:rPr>
              <a:t>view</a:t>
            </a:r>
            <a:r>
              <a:rPr lang="en-US" sz="1600">
                <a:ea typeface="+mn-lt"/>
                <a:cs typeface="+mn-lt"/>
              </a:rPr>
              <a:t> has been </a:t>
            </a:r>
            <a:r>
              <a:rPr lang="en-US" sz="1600" b="1">
                <a:ea typeface="+mn-lt"/>
                <a:cs typeface="+mn-lt"/>
              </a:rPr>
              <a:t>fully initialized</a:t>
            </a:r>
          </a:p>
          <a:p>
            <a:pPr marL="631190" lvl="1" indent="-342900">
              <a:buClr>
                <a:srgbClr val="017565"/>
              </a:buClr>
            </a:pPr>
            <a:r>
              <a:rPr lang="en-US" sz="1600">
                <a:cs typeface="Arial"/>
              </a:rPr>
              <a:t>called once after the first </a:t>
            </a:r>
            <a:r>
              <a:rPr lang="en-US" sz="1600" err="1">
                <a:cs typeface="Arial"/>
              </a:rPr>
              <a:t>ngAfterContentChecked</a:t>
            </a:r>
            <a:r>
              <a:rPr lang="en-US" sz="1600">
                <a:cs typeface="Arial"/>
              </a:rPr>
              <a:t>()</a:t>
            </a:r>
          </a:p>
          <a:p>
            <a:pPr marL="342900" indent="-342900">
              <a:buClr>
                <a:srgbClr val="017565"/>
              </a:buClr>
              <a:buFont typeface="+mj-lt"/>
              <a:buAutoNum type="arabicPeriod" startAt="7"/>
            </a:pPr>
            <a:r>
              <a:rPr lang="en-US" sz="1600" b="1" err="1">
                <a:solidFill>
                  <a:srgbClr val="017565"/>
                </a:solidFill>
                <a:ea typeface="+mn-lt"/>
                <a:cs typeface="+mn-lt"/>
              </a:rPr>
              <a:t>ngAfterViewChecked</a:t>
            </a:r>
            <a:endParaRPr lang="en-US" sz="1600" b="1">
              <a:solidFill>
                <a:srgbClr val="017565"/>
              </a:solidFill>
              <a:cs typeface="Arial"/>
            </a:endParaRPr>
          </a:p>
          <a:p>
            <a:pPr marL="631190" lvl="1" indent="-342900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invoked each time the </a:t>
            </a:r>
            <a:r>
              <a:rPr lang="en-US" sz="1600" b="1">
                <a:ea typeface="+mn-lt"/>
                <a:cs typeface="+mn-lt"/>
              </a:rPr>
              <a:t>view</a:t>
            </a:r>
            <a:r>
              <a:rPr lang="en-US" sz="1600">
                <a:ea typeface="+mn-lt"/>
                <a:cs typeface="+mn-lt"/>
              </a:rPr>
              <a:t> of the given component has been </a:t>
            </a:r>
            <a:r>
              <a:rPr lang="en-US" sz="1600" b="1">
                <a:ea typeface="+mn-lt"/>
                <a:cs typeface="+mn-lt"/>
              </a:rPr>
              <a:t>checked</a:t>
            </a:r>
            <a:r>
              <a:rPr lang="en-US" sz="1600">
                <a:ea typeface="+mn-lt"/>
                <a:cs typeface="+mn-lt"/>
              </a:rPr>
              <a:t> by the change detection mechanism of Angular</a:t>
            </a:r>
          </a:p>
          <a:p>
            <a:pPr marL="631190" lvl="1" indent="-342900">
              <a:buClr>
                <a:srgbClr val="017565"/>
              </a:buClr>
            </a:pPr>
            <a:r>
              <a:rPr lang="en-US" sz="1600">
                <a:cs typeface="Arial"/>
              </a:rPr>
              <a:t>called after the first </a:t>
            </a:r>
            <a:r>
              <a:rPr lang="en-US" sz="1600" err="1">
                <a:cs typeface="Arial"/>
              </a:rPr>
              <a:t>ngAfterViewInit</a:t>
            </a:r>
            <a:r>
              <a:rPr lang="en-US" sz="1600">
                <a:cs typeface="Arial"/>
              </a:rPr>
              <a:t>() and every subsequent </a:t>
            </a:r>
            <a:r>
              <a:rPr lang="en-US" sz="1600" err="1">
                <a:cs typeface="Arial"/>
              </a:rPr>
              <a:t>ngAfterContentChecked</a:t>
            </a:r>
            <a:r>
              <a:rPr lang="en-US" sz="1600">
                <a:cs typeface="Arial"/>
              </a:rPr>
              <a:t>()</a:t>
            </a:r>
            <a:endParaRPr lang="en-US" sz="1600">
              <a:ea typeface="+mn-lt"/>
              <a:cs typeface="+mn-lt"/>
            </a:endParaRPr>
          </a:p>
          <a:p>
            <a:pPr marL="342900" indent="-342900">
              <a:buClr>
                <a:srgbClr val="017565"/>
              </a:buClr>
              <a:buFont typeface="+mj-lt"/>
              <a:buAutoNum type="arabicPeriod" startAt="9"/>
            </a:pPr>
            <a:r>
              <a:rPr lang="en-US" sz="1600" b="1" err="1">
                <a:solidFill>
                  <a:srgbClr val="017565"/>
                </a:solidFill>
                <a:cs typeface="Arial"/>
              </a:rPr>
              <a:t>ngOnDestroy</a:t>
            </a:r>
            <a:endParaRPr lang="en-US" sz="1600" b="1">
              <a:solidFill>
                <a:srgbClr val="017565"/>
              </a:solidFill>
              <a:cs typeface="Arial"/>
            </a:endParaRPr>
          </a:p>
          <a:p>
            <a:pPr marL="574040" lvl="1" indent="-285750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called immediately before Angular </a:t>
            </a:r>
            <a:r>
              <a:rPr lang="en-US" sz="1600" b="1">
                <a:ea typeface="+mn-lt"/>
                <a:cs typeface="+mn-lt"/>
              </a:rPr>
              <a:t>destroys</a:t>
            </a:r>
            <a:r>
              <a:rPr lang="en-US" sz="1600">
                <a:ea typeface="+mn-lt"/>
                <a:cs typeface="+mn-lt"/>
              </a:rPr>
              <a:t> the directive or component</a:t>
            </a:r>
          </a:p>
          <a:p>
            <a:pPr marL="574040" lvl="1" indent="-285750">
              <a:buClr>
                <a:srgbClr val="017565"/>
              </a:buClr>
            </a:pPr>
            <a:r>
              <a:rPr lang="en-US" sz="1600">
                <a:ea typeface="+mn-lt"/>
                <a:cs typeface="+mn-lt"/>
              </a:rPr>
              <a:t>cleanup work</a:t>
            </a:r>
          </a:p>
          <a:p>
            <a:pPr marL="290" indent="0">
              <a:buClr>
                <a:srgbClr val="017565"/>
              </a:buClr>
              <a:buNone/>
            </a:pPr>
            <a:endParaRPr lang="en-US" sz="2000">
              <a:ea typeface="+mn-lt"/>
              <a:cs typeface="+mn-lt"/>
            </a:endParaRPr>
          </a:p>
          <a:p>
            <a:pPr marL="290" indent="0">
              <a:buClr>
                <a:srgbClr val="017565"/>
              </a:buClr>
              <a:buNone/>
            </a:pPr>
            <a:endParaRPr lang="en-US" sz="2000">
              <a:cs typeface="Arial"/>
            </a:endParaRPr>
          </a:p>
          <a:p>
            <a:pPr marL="0" indent="0">
              <a:buNone/>
            </a:pPr>
            <a:endParaRPr lang="en-US" sz="1600"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395137-E6E1-462D-97A4-2205677B9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33A06-8068-4069-9C20-1460664180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79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6B662-9085-41B7-80A4-B9CD2D66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Component hooks</a:t>
            </a:r>
          </a:p>
        </p:txBody>
      </p:sp>
    </p:spTree>
    <p:extLst>
      <p:ext uri="{BB962C8B-B14F-4D97-AF65-F5344CB8AC3E}">
        <p14:creationId xmlns:p14="http://schemas.microsoft.com/office/powerpoint/2010/main" val="282019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1A0A-8239-42F7-AA65-85E5CF34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b="1">
                <a:solidFill>
                  <a:srgbClr val="017565"/>
                </a:solidFill>
              </a:rPr>
              <a:t>What’s next – Internship Recruitment Process</a:t>
            </a:r>
            <a:endParaRPr lang="en-US" b="1">
              <a:solidFill>
                <a:srgbClr val="017565"/>
              </a:solidFill>
              <a:ea typeface="Open Sans"/>
              <a:cs typeface="Open San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A7F8290-B1F0-4192-9E7D-05BE36961E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582258"/>
              </p:ext>
            </p:extLst>
          </p:nvPr>
        </p:nvGraphicFramePr>
        <p:xfrm>
          <a:off x="874713" y="1665288"/>
          <a:ext cx="1076642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85A98-C1EC-4C0C-93CB-D115DC4B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8</a:t>
            </a:fld>
            <a:endParaRPr lang="nl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190AF9-8AB4-471E-822B-6A2B27D834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3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Let’s practice! 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5CDEC598-972F-89AB-E72E-7542201FD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81" y="1161256"/>
            <a:ext cx="5379087" cy="45354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80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6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22B2-3EFB-43ED-95C1-A95A1239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2384426"/>
            <a:ext cx="4338555" cy="1044574"/>
          </a:xfrm>
        </p:spPr>
        <p:txBody>
          <a:bodyPr anchor="t">
            <a:normAutofit/>
          </a:bodyPr>
          <a:lstStyle/>
          <a:p>
            <a:r>
              <a:rPr lang="en-US" sz="7200" b="1">
                <a:solidFill>
                  <a:srgbClr val="017565"/>
                </a:solidFill>
                <a:latin typeface="Open Sans"/>
                <a:ea typeface="Open Sans"/>
                <a:cs typeface="Open Sans"/>
              </a:rPr>
              <a:t>Forms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308E-ACC1-43A0-8245-A95EDE38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81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289F4-299C-411E-81D4-4AE9A3FDE3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97DEF0D-A7FB-B25F-C978-677F8881A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771" y="1743879"/>
            <a:ext cx="46958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3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  <a:ea typeface="+mj-lt"/>
                <a:cs typeface="+mj-lt"/>
              </a:rPr>
              <a:t>Different approaches</a:t>
            </a:r>
            <a:endParaRPr lang="en-US" b="1">
              <a:solidFill>
                <a:srgbClr val="01756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82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82B64-16E4-4500-A287-1AE497576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520C03-BF51-C1CA-82CB-5D8F0AAFD5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693293"/>
              </p:ext>
            </p:extLst>
          </p:nvPr>
        </p:nvGraphicFramePr>
        <p:xfrm>
          <a:off x="437356" y="1510909"/>
          <a:ext cx="10766424" cy="418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8808">
                  <a:extLst>
                    <a:ext uri="{9D8B030D-6E8A-4147-A177-3AD203B41FA5}">
                      <a16:colId xmlns:a16="http://schemas.microsoft.com/office/drawing/2014/main" val="3650688566"/>
                    </a:ext>
                  </a:extLst>
                </a:gridCol>
                <a:gridCol w="3588808">
                  <a:extLst>
                    <a:ext uri="{9D8B030D-6E8A-4147-A177-3AD203B41FA5}">
                      <a16:colId xmlns:a16="http://schemas.microsoft.com/office/drawing/2014/main" val="2018743310"/>
                    </a:ext>
                  </a:extLst>
                </a:gridCol>
                <a:gridCol w="3588808">
                  <a:extLst>
                    <a:ext uri="{9D8B030D-6E8A-4147-A177-3AD203B41FA5}">
                      <a16:colId xmlns:a16="http://schemas.microsoft.com/office/drawing/2014/main" val="379773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</a:t>
                      </a:r>
                    </a:p>
                  </a:txBody>
                  <a:tcPr>
                    <a:solidFill>
                      <a:srgbClr val="017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Template</a:t>
                      </a:r>
                    </a:p>
                  </a:txBody>
                  <a:tcPr>
                    <a:solidFill>
                      <a:srgbClr val="017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Component class</a:t>
                      </a:r>
                    </a:p>
                  </a:txBody>
                  <a:tcPr>
                    <a:solidFill>
                      <a:srgbClr val="0175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32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Template driven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Majority of the form responsibility will be managed by template.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We write the html statements for our form input elements.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Validation and error messages are handled in template.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Two-way data binding between template and data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Form model will be generated automatically by 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Responsible for managing the properties for data binding.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Contains the methods for form operations.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Manage the data model for two-way data binding.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42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Reactive Forms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Contains Form element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Contains input elements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Data binding between template and </a:t>
                      </a:r>
                      <a:r>
                        <a:rPr lang="en-US" sz="1400" b="1" err="1"/>
                        <a:t>FormModel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We define the form model by creating the instance of </a:t>
                      </a:r>
                      <a:r>
                        <a:rPr lang="en-US" sz="1400" b="1" err="1"/>
                        <a:t>FormControl</a:t>
                      </a:r>
                      <a:r>
                        <a:rPr lang="en-US" sz="1400"/>
                        <a:t> and </a:t>
                      </a:r>
                      <a:r>
                        <a:rPr lang="en-US" sz="1400" b="1" err="1"/>
                        <a:t>FormGroup</a:t>
                      </a:r>
                      <a:r>
                        <a:rPr lang="en-US" sz="140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Validation and error messages are managed by component class.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Contains the properties and methods for managing the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48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35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Template driven forms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D2059F-AD48-4072-829F-F37CB510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17565"/>
              </a:buClr>
            </a:pPr>
            <a:r>
              <a:rPr lang="en-US" sz="2400" b="1" err="1">
                <a:solidFill>
                  <a:srgbClr val="017565"/>
                </a:solidFill>
                <a:cs typeface="Arial"/>
              </a:rPr>
              <a:t>ngModel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directive –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create two-way data bindings for reading and writing input-control values</a:t>
            </a:r>
          </a:p>
          <a:p>
            <a:pPr>
              <a:buClr>
                <a:srgbClr val="017565"/>
              </a:buClr>
            </a:pPr>
            <a:r>
              <a:rPr lang="en-US" sz="2400" b="1" err="1">
                <a:solidFill>
                  <a:srgbClr val="017565"/>
                </a:solidFill>
                <a:cs typeface="Arial"/>
              </a:rPr>
              <a:t>ngModelChange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event – emits the value entered by the user </a:t>
            </a:r>
          </a:p>
          <a:p>
            <a:pPr marL="287655" indent="-287655">
              <a:buFont typeface="Wingdings" panose="020B0604020202020204" pitchFamily="34" charset="0"/>
              <a:buChar char="Ø"/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buClr>
                <a:srgbClr val="017565"/>
              </a:buClr>
              <a:buFont typeface="Wingdings" panose="05000000000000000000" pitchFamily="2" charset="2"/>
              <a:buChar char="v"/>
            </a:pPr>
            <a:r>
              <a:rPr lang="en-US" sz="2400">
                <a:ea typeface="+mn-lt"/>
                <a:cs typeface="+mn-lt"/>
              </a:rPr>
              <a:t> Need to import </a:t>
            </a:r>
            <a:r>
              <a:rPr lang="en-US" sz="2400" b="1" err="1">
                <a:solidFill>
                  <a:srgbClr val="017565"/>
                </a:solidFill>
                <a:ea typeface="+mn-lt"/>
                <a:cs typeface="+mn-lt"/>
              </a:rPr>
              <a:t>FormModules</a:t>
            </a:r>
            <a:endParaRPr lang="en-US" sz="2400">
              <a:solidFill>
                <a:srgbClr val="017565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83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3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Let’s practice! 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5CDEC598-972F-89AB-E72E-7542201FD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81" y="1161256"/>
            <a:ext cx="5379087" cy="45354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84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Reactive forms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D2059F-AD48-4072-829F-F37CB510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655" indent="-287655">
              <a:buClr>
                <a:srgbClr val="017565"/>
              </a:buClr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 built around </a:t>
            </a:r>
            <a:r>
              <a:rPr lang="en-US" sz="2400" b="1">
                <a:solidFill>
                  <a:srgbClr val="017565"/>
                </a:solidFill>
                <a:cs typeface="Arial"/>
              </a:rPr>
              <a:t>observable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streams;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 simpler way to populate and to send data to the server;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ea typeface="Open Sans"/>
              <a:cs typeface="Arial"/>
            </a:endParaRPr>
          </a:p>
          <a:p>
            <a:pPr marL="287655" indent="-287655">
              <a:buClr>
                <a:srgbClr val="017565"/>
              </a:buClr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Provide a model-driven approach to handling form inputs whose values change over time;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ea typeface="Open San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85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Adding a basic form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D2059F-AD48-4072-829F-F37CB510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17565"/>
              </a:buClr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There are 3 steps to using form controls:</a:t>
            </a:r>
          </a:p>
          <a:p>
            <a:pPr marL="457200" indent="-457200">
              <a:lnSpc>
                <a:spcPct val="150000"/>
              </a:lnSpc>
              <a:buClr>
                <a:srgbClr val="017565"/>
              </a:buClr>
              <a:buFont typeface="+mj-lt"/>
              <a:buAutoNum type="arabicPeriod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Import the </a:t>
            </a:r>
            <a:r>
              <a:rPr lang="en-US" sz="2400" b="1" err="1">
                <a:solidFill>
                  <a:srgbClr val="017565"/>
                </a:solidFill>
                <a:cs typeface="Arial"/>
              </a:rPr>
              <a:t>ReactiveFormsModule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in your application;</a:t>
            </a:r>
          </a:p>
          <a:p>
            <a:pPr marL="457200" indent="-457200">
              <a:lnSpc>
                <a:spcPct val="150000"/>
              </a:lnSpc>
              <a:buClr>
                <a:srgbClr val="017565"/>
              </a:buClr>
              <a:buFont typeface="+mj-lt"/>
              <a:buAutoNum type="arabicPeriod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Generate a new </a:t>
            </a:r>
            <a:r>
              <a:rPr lang="en-US" sz="2400" b="1" err="1">
                <a:solidFill>
                  <a:srgbClr val="017565"/>
                </a:solidFill>
                <a:cs typeface="Arial"/>
              </a:rPr>
              <a:t>FormControl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instance and save it in the component;</a:t>
            </a:r>
          </a:p>
          <a:p>
            <a:pPr marL="457200" indent="-457200">
              <a:buClr>
                <a:srgbClr val="017565"/>
              </a:buClr>
              <a:buFont typeface="+mj-lt"/>
              <a:buAutoNum type="arabicPeriod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Register the </a:t>
            </a:r>
            <a:r>
              <a:rPr lang="en-US" sz="2400" b="1" err="1">
                <a:solidFill>
                  <a:srgbClr val="017565"/>
                </a:solidFill>
                <a:cs typeface="Arial"/>
              </a:rPr>
              <a:t>FormControl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in the template.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86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8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Grouping form controls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D2059F-AD48-4072-829F-F37CB510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17565"/>
              </a:buClr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Reactive form provide two ways of grouping multiple related controls into a single form:</a:t>
            </a:r>
          </a:p>
          <a:p>
            <a:pPr marL="457200" indent="-457200">
              <a:lnSpc>
                <a:spcPct val="150000"/>
              </a:lnSpc>
              <a:buClr>
                <a:srgbClr val="017565"/>
              </a:buClr>
              <a:buFont typeface="+mj-lt"/>
              <a:buAutoNum type="arabicPeriod"/>
            </a:pPr>
            <a:r>
              <a:rPr lang="en-US" sz="2400" b="1" err="1">
                <a:solidFill>
                  <a:srgbClr val="017565"/>
                </a:solidFill>
                <a:cs typeface="Arial"/>
              </a:rPr>
              <a:t>FormGroup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– defines a form with a fixed set of controls that you manage together;</a:t>
            </a:r>
          </a:p>
          <a:p>
            <a:pPr marL="457200" indent="-457200">
              <a:lnSpc>
                <a:spcPct val="150000"/>
              </a:lnSpc>
              <a:buClr>
                <a:srgbClr val="017565"/>
              </a:buClr>
              <a:buFont typeface="+mj-lt"/>
              <a:buAutoNum type="arabicPeriod"/>
            </a:pPr>
            <a:r>
              <a:rPr lang="en-US" sz="2400" b="1" err="1">
                <a:solidFill>
                  <a:srgbClr val="017565"/>
                </a:solidFill>
                <a:cs typeface="Arial"/>
              </a:rPr>
              <a:t>FormArray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– defines a dynamic form, where you can add or remove form controls at run time.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87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Get data from a form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D2059F-AD48-4072-829F-F37CB510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17565"/>
              </a:buClr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There are two ways to get the model value:</a:t>
            </a:r>
          </a:p>
          <a:p>
            <a:pPr marL="457200" indent="-457200">
              <a:buClr>
                <a:srgbClr val="017565"/>
              </a:buClr>
              <a:buFont typeface="+mj-lt"/>
              <a:buAutoNum type="arabicPeriod"/>
            </a:pPr>
            <a:r>
              <a:rPr lang="en-US" sz="2400" b="1">
                <a:solidFill>
                  <a:srgbClr val="017565"/>
                </a:solidFill>
                <a:cs typeface="Arial"/>
              </a:rPr>
              <a:t>(</a:t>
            </a:r>
            <a:r>
              <a:rPr lang="en-US" sz="2400" b="1" err="1">
                <a:solidFill>
                  <a:srgbClr val="017565"/>
                </a:solidFill>
                <a:cs typeface="Arial"/>
              </a:rPr>
              <a:t>ngSubmit</a:t>
            </a:r>
            <a:r>
              <a:rPr lang="en-US" sz="2400" b="1">
                <a:solidFill>
                  <a:srgbClr val="017565"/>
                </a:solidFill>
                <a:cs typeface="Arial"/>
              </a:rPr>
              <a:t>) event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can have the values when click on the submit button;</a:t>
            </a:r>
          </a:p>
          <a:p>
            <a:pPr marL="457200" indent="-457200">
              <a:buClr>
                <a:srgbClr val="017565"/>
              </a:buClr>
              <a:buFont typeface="+mj-lt"/>
              <a:buAutoNum type="arabicPeriod"/>
            </a:pPr>
            <a:r>
              <a:rPr lang="en-US" sz="2400" b="1" err="1">
                <a:solidFill>
                  <a:srgbClr val="017565"/>
                </a:solidFill>
                <a:cs typeface="Arial"/>
              </a:rPr>
              <a:t>valueChanges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observable – can subscribe it to receive the new value.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88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2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Let’s practice!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DEC598-972F-89AB-E72E-7542201FD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8381" y="1161256"/>
            <a:ext cx="5379087" cy="45354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89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9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1686-4935-499D-9E22-70359F39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8301"/>
            <a:ext cx="10766425" cy="1044574"/>
          </a:xfrm>
        </p:spPr>
        <p:txBody>
          <a:bodyPr anchor="t">
            <a:normAutofit/>
          </a:bodyPr>
          <a:lstStyle/>
          <a:p>
            <a:r>
              <a:rPr lang="en" b="1">
                <a:solidFill>
                  <a:srgbClr val="017565"/>
                </a:solidFill>
              </a:rPr>
              <a:t>Who are you?</a:t>
            </a:r>
            <a:endParaRPr lang="en-US" b="1">
              <a:solidFill>
                <a:srgbClr val="017565"/>
              </a:solidFill>
              <a:ea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8DC5E-EE97-4629-99A8-8F357A63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88"/>
            <a:ext cx="874712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9</a:t>
            </a:fld>
            <a:endParaRPr lang="nl-NL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EE7449E-5316-B45B-A5B4-28DC263F4B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5538" y="6492688"/>
            <a:ext cx="975600" cy="17640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7DFC386-7CC5-1AC1-6C7A-6FBFC9560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191" y="1234320"/>
            <a:ext cx="3385980" cy="43893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622852A-06F9-B850-E203-17BD344E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457" y="1934995"/>
            <a:ext cx="5067543" cy="438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6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90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D6F934-9871-E741-566F-29439A15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4" y="1665287"/>
            <a:ext cx="5812413" cy="4535488"/>
          </a:xfrm>
        </p:spPr>
        <p:txBody>
          <a:bodyPr/>
          <a:lstStyle/>
          <a:p>
            <a:r>
              <a:rPr lang="en-US" sz="2000"/>
              <a:t>Create a new reactive form</a:t>
            </a:r>
            <a:r>
              <a:rPr lang="en-US" sz="2000" i="1"/>
              <a:t> </a:t>
            </a:r>
            <a:r>
              <a:rPr lang="en-US" sz="2000"/>
              <a:t>in “</a:t>
            </a:r>
            <a:r>
              <a:rPr lang="en-US" sz="2000" b="1"/>
              <a:t>About” component </a:t>
            </a:r>
            <a:r>
              <a:rPr lang="en-US" sz="2000"/>
              <a:t>that will contain:</a:t>
            </a:r>
          </a:p>
          <a:p>
            <a:pPr lvl="2"/>
            <a:r>
              <a:rPr lang="en-US"/>
              <a:t>Input for first name</a:t>
            </a:r>
          </a:p>
          <a:p>
            <a:pPr lvl="2"/>
            <a:r>
              <a:rPr lang="en-US"/>
              <a:t>Input for last name</a:t>
            </a:r>
          </a:p>
          <a:p>
            <a:pPr lvl="2"/>
            <a:r>
              <a:rPr lang="en-US"/>
              <a:t>Input for email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730455-F8B8-F094-966C-9050E197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8067" y="3763120"/>
            <a:ext cx="5978317" cy="2563812"/>
          </a:xfrm>
          <a:prstGeom prst="rect">
            <a:avLst/>
          </a:prstGeom>
        </p:spPr>
      </p:pic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261A1FA-B322-7345-4BB0-2A9A92A3F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317" y="1227143"/>
            <a:ext cx="2370221" cy="23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Update parts of the data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D2059F-AD48-4072-829F-F37CB510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17565"/>
              </a:buClr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There are two ways to update the model value:</a:t>
            </a:r>
          </a:p>
          <a:p>
            <a:pPr marL="457200" indent="-457200">
              <a:lnSpc>
                <a:spcPct val="150000"/>
              </a:lnSpc>
              <a:buClr>
                <a:srgbClr val="017565"/>
              </a:buClr>
              <a:buFont typeface="+mj-lt"/>
              <a:buAutoNum type="arabicPeriod"/>
            </a:pPr>
            <a:r>
              <a:rPr lang="en-US" sz="2400" b="1" err="1">
                <a:solidFill>
                  <a:srgbClr val="017565"/>
                </a:solidFill>
                <a:cs typeface="Arial"/>
              </a:rPr>
              <a:t>setValue</a:t>
            </a:r>
            <a:r>
              <a:rPr lang="en-US" sz="2400" b="1">
                <a:solidFill>
                  <a:srgbClr val="017565"/>
                </a:solidFill>
                <a:cs typeface="Arial"/>
              </a:rPr>
              <a:t>()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– set a new value for an individual control;</a:t>
            </a:r>
          </a:p>
          <a:p>
            <a:pPr marL="457200" indent="-457200">
              <a:lnSpc>
                <a:spcPct val="150000"/>
              </a:lnSpc>
              <a:buClr>
                <a:srgbClr val="017565"/>
              </a:buClr>
              <a:buFont typeface="+mj-lt"/>
              <a:buAutoNum type="arabicPeriod"/>
            </a:pPr>
            <a:r>
              <a:rPr lang="en-US" sz="2400" b="1" err="1">
                <a:solidFill>
                  <a:srgbClr val="017565"/>
                </a:solidFill>
                <a:cs typeface="Arial"/>
              </a:rPr>
              <a:t>patchValue</a:t>
            </a:r>
            <a:r>
              <a:rPr lang="en-US" sz="2400" b="1">
                <a:solidFill>
                  <a:srgbClr val="017565"/>
                </a:solidFill>
                <a:cs typeface="Arial"/>
              </a:rPr>
              <a:t>()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– replace any properties in the object that changed in the form model.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91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8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Let’s practice! 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5CDEC598-972F-89AB-E72E-7542201FD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81" y="1161256"/>
            <a:ext cx="5379087" cy="45354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92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3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05" y="1665286"/>
            <a:ext cx="5740095" cy="2546790"/>
          </a:xfrm>
        </p:spPr>
        <p:txBody>
          <a:bodyPr anchor="t">
            <a:noAutofit/>
          </a:bodyPr>
          <a:lstStyle/>
          <a:p>
            <a:pPr algn="ctr"/>
            <a:r>
              <a:rPr lang="en-US" sz="7200" b="1">
                <a:solidFill>
                  <a:srgbClr val="017565"/>
                </a:solidFill>
              </a:rPr>
              <a:t>Validating forms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93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15A867-DBE2-D6C5-BC27-0294D847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8499" y="2567709"/>
            <a:ext cx="5327596" cy="37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6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Validate input with template-drive forms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D2059F-AD48-4072-829F-F37CB510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17565"/>
              </a:buClr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add validation to a template-drive form, you add the validation attributes as you would with </a:t>
            </a:r>
            <a:r>
              <a:rPr lang="en-US" sz="2400" b="1">
                <a:solidFill>
                  <a:srgbClr val="017565"/>
                </a:solidFill>
                <a:cs typeface="Arial"/>
              </a:rPr>
              <a:t>native HTML form validation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;</a:t>
            </a:r>
          </a:p>
          <a:p>
            <a:pPr>
              <a:buClr>
                <a:srgbClr val="017565"/>
              </a:buClr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Inspect the control’s state using the </a:t>
            </a:r>
            <a:r>
              <a:rPr lang="en-US" sz="2400" b="1">
                <a:solidFill>
                  <a:srgbClr val="017565"/>
                </a:solidFill>
                <a:cs typeface="Arial"/>
              </a:rPr>
              <a:t>name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attribute</a:t>
            </a:r>
          </a:p>
          <a:p>
            <a:pPr>
              <a:buClr>
                <a:srgbClr val="017565"/>
              </a:buClr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Examples:</a:t>
            </a:r>
          </a:p>
          <a:p>
            <a:pPr lvl="1">
              <a:buClr>
                <a:srgbClr val="017565"/>
              </a:buClr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required</a:t>
            </a:r>
          </a:p>
          <a:p>
            <a:pPr lvl="1">
              <a:buClr>
                <a:srgbClr val="017565"/>
              </a:buClr>
            </a:pP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minlength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1">
              <a:buClr>
                <a:srgbClr val="017565"/>
              </a:buClr>
            </a:pP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maxlength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94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3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Validate input with template-driven forms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72681D-F2B8-5CD7-941A-872E2F67A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787" y="1178069"/>
            <a:ext cx="10766425" cy="450186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smtClean="0"/>
              <a:pPr>
                <a:spcAft>
                  <a:spcPts val="600"/>
                </a:spcAft>
              </a:pPr>
              <a:t>95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37D78A-9F24-F73F-818C-0582C03E9D84}"/>
              </a:ext>
            </a:extLst>
          </p:cNvPr>
          <p:cNvCxnSpPr/>
          <p:nvPr/>
        </p:nvCxnSpPr>
        <p:spPr>
          <a:xfrm>
            <a:off x="2770909" y="2207491"/>
            <a:ext cx="0" cy="406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9D0028-DB86-A7D2-9634-ECB65778FFB5}"/>
              </a:ext>
            </a:extLst>
          </p:cNvPr>
          <p:cNvCxnSpPr>
            <a:cxnSpLocks/>
          </p:cNvCxnSpPr>
          <p:nvPr/>
        </p:nvCxnSpPr>
        <p:spPr>
          <a:xfrm>
            <a:off x="1814946" y="3144981"/>
            <a:ext cx="49414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7D66A-6153-3DA1-9F0A-55651C960354}"/>
              </a:ext>
            </a:extLst>
          </p:cNvPr>
          <p:cNvSpPr/>
          <p:nvPr/>
        </p:nvSpPr>
        <p:spPr>
          <a:xfrm>
            <a:off x="2770909" y="3662000"/>
            <a:ext cx="1505527" cy="3232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0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Validate input with reactive forms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D2059F-AD48-4072-829F-F37CB510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17565"/>
              </a:buClr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Add validator functions directly to the form control model in the component class;</a:t>
            </a:r>
          </a:p>
          <a:p>
            <a:pPr>
              <a:buClr>
                <a:srgbClr val="017565"/>
              </a:buClr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Steps to add form validation:</a:t>
            </a:r>
          </a:p>
          <a:p>
            <a:pPr marL="745200" lvl="1" indent="-457200">
              <a:buClr>
                <a:srgbClr val="017565"/>
              </a:buClr>
              <a:buFont typeface="+mj-lt"/>
              <a:buAutoNum type="arabicPeriod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Import a validator function in your TS file</a:t>
            </a:r>
          </a:p>
          <a:p>
            <a:pPr marL="745200" lvl="1" indent="-457200">
              <a:buClr>
                <a:srgbClr val="017565"/>
              </a:buClr>
              <a:buFont typeface="+mj-lt"/>
              <a:buAutoNum type="arabicPeriod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Add the validator to the field in the form</a:t>
            </a:r>
          </a:p>
          <a:p>
            <a:pPr marL="745200" lvl="1" indent="-457200">
              <a:buClr>
                <a:srgbClr val="017565"/>
              </a:buClr>
              <a:buFont typeface="+mj-lt"/>
              <a:buAutoNum type="arabicPeriod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Add logic to handle the validation status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96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4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Reactive forms - validators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97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220B9A8E-E2E6-779B-2D33-F33C0574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119319"/>
            <a:ext cx="9542184" cy="46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9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Form states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98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37AF03-1AF9-3F65-3A7C-DED033E98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17565"/>
              </a:buClr>
            </a:pPr>
            <a:r>
              <a:rPr lang="en-US" b="1">
                <a:solidFill>
                  <a:srgbClr val="017565"/>
                </a:solidFill>
              </a:rPr>
              <a:t>pristine</a:t>
            </a:r>
            <a:r>
              <a:rPr lang="en-US"/>
              <a:t> – if the user has not yet changed the value in the UI</a:t>
            </a:r>
          </a:p>
          <a:p>
            <a:pPr>
              <a:buClr>
                <a:srgbClr val="017565"/>
              </a:buClr>
            </a:pPr>
            <a:r>
              <a:rPr lang="en-US" b="1">
                <a:solidFill>
                  <a:srgbClr val="017565"/>
                </a:solidFill>
              </a:rPr>
              <a:t>dirty</a:t>
            </a:r>
            <a:r>
              <a:rPr lang="en-US"/>
              <a:t> – if the user has changed the value in the UI</a:t>
            </a:r>
          </a:p>
          <a:p>
            <a:pPr>
              <a:buClr>
                <a:srgbClr val="017565"/>
              </a:buClr>
            </a:pPr>
            <a:r>
              <a:rPr lang="en-US" b="1">
                <a:solidFill>
                  <a:srgbClr val="017565"/>
                </a:solidFill>
              </a:rPr>
              <a:t>untouched</a:t>
            </a:r>
            <a:r>
              <a:rPr lang="en-US"/>
              <a:t> – the user has not yet triggered a blur event on it</a:t>
            </a:r>
          </a:p>
          <a:p>
            <a:pPr>
              <a:buClr>
                <a:srgbClr val="017565"/>
              </a:buClr>
            </a:pPr>
            <a:r>
              <a:rPr lang="en-US" b="1">
                <a:solidFill>
                  <a:srgbClr val="017565"/>
                </a:solidFill>
              </a:rPr>
              <a:t>touched</a:t>
            </a:r>
            <a:r>
              <a:rPr lang="en-US"/>
              <a:t> – a control is marked once the user triggered a blur event on it</a:t>
            </a:r>
          </a:p>
          <a:p>
            <a:pPr marL="0" indent="0">
              <a:buClr>
                <a:srgbClr val="017565"/>
              </a:buCl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D63-F57B-4C3C-A0A9-F3EC623E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>
                <a:solidFill>
                  <a:srgbClr val="017565"/>
                </a:solidFill>
              </a:rPr>
              <a:t>Let’s practice! </a:t>
            </a:r>
          </a:p>
        </p:txBody>
      </p:sp>
      <p:pic>
        <p:nvPicPr>
          <p:cNvPr id="6" name="Content Placeholder 5" descr="A picture containing text, person, indoor, wall&#10;&#10;Description automatically generated">
            <a:extLst>
              <a:ext uri="{FF2B5EF4-FFF2-40B4-BE49-F238E27FC236}">
                <a16:creationId xmlns:a16="http://schemas.microsoft.com/office/drawing/2014/main" id="{8DD17EC9-B36C-33D5-66B4-44884E82D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1743075"/>
            <a:ext cx="6000750" cy="33718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50D2-8172-4BC3-8F4F-4B0A2E8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4D67351-BC5A-44E5-A0D8-76BFC2E49676}" type="slidenum">
              <a:rPr lang="nl-NL" dirty="0" smtClean="0"/>
              <a:pPr>
                <a:spcAft>
                  <a:spcPts val="600"/>
                </a:spcAft>
              </a:pPr>
              <a:t>99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8720-6A10-45D1-A696-73699DD0F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1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entric">
  <a:themeElements>
    <a:clrScheme name="Centric">
      <a:dk1>
        <a:sysClr val="windowText" lastClr="000000"/>
      </a:dk1>
      <a:lt1>
        <a:sysClr val="window" lastClr="FFFFFF"/>
      </a:lt1>
      <a:dk2>
        <a:srgbClr val="007734"/>
      </a:dk2>
      <a:lt2>
        <a:srgbClr val="FFFFFF"/>
      </a:lt2>
      <a:accent1>
        <a:srgbClr val="007734"/>
      </a:accent1>
      <a:accent2>
        <a:srgbClr val="005EA8"/>
      </a:accent2>
      <a:accent3>
        <a:srgbClr val="EE7F00"/>
      </a:accent3>
      <a:accent4>
        <a:srgbClr val="5EC5ED"/>
      </a:accent4>
      <a:accent5>
        <a:srgbClr val="E30045"/>
      </a:accent5>
      <a:accent6>
        <a:srgbClr val="80197F"/>
      </a:accent6>
      <a:hlink>
        <a:srgbClr val="7AB51D"/>
      </a:hlink>
      <a:folHlink>
        <a:srgbClr val="009036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entric BLACK">
      <a:srgbClr val="000000"/>
    </a:custClr>
    <a:custClr name="Centric GREEN 01">
      <a:srgbClr val="007734"/>
    </a:custClr>
    <a:custClr name="Centric GREEN 02">
      <a:srgbClr val="009036"/>
    </a:custClr>
    <a:custClr name="Centric GREEN 03">
      <a:srgbClr val="7AB51D"/>
    </a:custClr>
    <a:custClr name="Centric BLUE 01">
      <a:srgbClr val="005EA8"/>
    </a:custClr>
    <a:custClr name="Centric ORANGE">
      <a:srgbClr val="EE7F00"/>
    </a:custClr>
    <a:custClr name="Centric BLUE 02">
      <a:srgbClr val="5EC5ED"/>
    </a:custClr>
    <a:custClr name="CENTRIC RED">
      <a:srgbClr val="E30045"/>
    </a:custClr>
    <a:custClr name="CENTRIC YELLOW">
      <a:srgbClr val="FFED00"/>
    </a:custClr>
    <a:custClr name="CENTRIC PURPLE">
      <a:srgbClr val="80197F"/>
    </a:custClr>
  </a:custClrLst>
  <a:extLst>
    <a:ext uri="{05A4C25C-085E-4340-85A3-A5531E510DB2}">
      <thm15:themeFamily xmlns:thm15="http://schemas.microsoft.com/office/thememl/2012/main" name="Centic - Template  -  Read-Only" id="{47AEC1AC-81FE-403C-A12A-AA54F7735803}" vid="{39BCE5CC-0B80-4DBD-9CA4-0E87583B4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BD4E0BA7BD294E9F13A672CAE47760" ma:contentTypeVersion="11" ma:contentTypeDescription="Create a new document." ma:contentTypeScope="" ma:versionID="d6a49a49d31ac9477dd08ba3ca121c3a">
  <xsd:schema xmlns:xsd="http://www.w3.org/2001/XMLSchema" xmlns:xs="http://www.w3.org/2001/XMLSchema" xmlns:p="http://schemas.microsoft.com/office/2006/metadata/properties" xmlns:ns2="ea3a3763-e10e-4844-80c0-4af84946b108" xmlns:ns3="ebcb4d78-8f76-43e8-a9ba-0b150615c28b" targetNamespace="http://schemas.microsoft.com/office/2006/metadata/properties" ma:root="true" ma:fieldsID="7027d6785f948ccfeffe1fabd5e6f26b" ns2:_="" ns3:_="">
    <xsd:import namespace="ea3a3763-e10e-4844-80c0-4af84946b108"/>
    <xsd:import namespace="ebcb4d78-8f76-43e8-a9ba-0b150615c2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a3763-e10e-4844-80c0-4af84946b1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b4d78-8f76-43e8-a9ba-0b150615c28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5C6107-64A8-46E5-A42E-583825C517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37D2B5-4D6F-4B2E-8AD7-C6F21466B282}">
  <ds:schemaRefs>
    <ds:schemaRef ds:uri="ea3a3763-e10e-4844-80c0-4af84946b108"/>
    <ds:schemaRef ds:uri="ebcb4d78-8f76-43e8-a9ba-0b150615c2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7E6849A-AC69-4584-AE50-DDCEF876B915}">
  <ds:schemaRefs>
    <ds:schemaRef ds:uri="ea3a3763-e10e-4844-80c0-4af84946b108"/>
    <ds:schemaRef ds:uri="ebcb4d78-8f76-43e8-a9ba-0b150615c2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129</Slides>
  <Notes>29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0" baseType="lpstr">
      <vt:lpstr>Centric</vt:lpstr>
      <vt:lpstr>PowerPoint Presentation</vt:lpstr>
      <vt:lpstr>Who are we?</vt:lpstr>
      <vt:lpstr>Centric HQ</vt:lpstr>
      <vt:lpstr>PowerPoint Presentation</vt:lpstr>
      <vt:lpstr>Technology Stack</vt:lpstr>
      <vt:lpstr>How we LEARN</vt:lpstr>
      <vt:lpstr>Student programs</vt:lpstr>
      <vt:lpstr>What’s next – Internship Recruitment Process</vt:lpstr>
      <vt:lpstr>Who are you?</vt:lpstr>
      <vt:lpstr>Agenda for today </vt:lpstr>
      <vt:lpstr>Agenda for today </vt:lpstr>
      <vt:lpstr> Hypertext Markup Language (HTML)</vt:lpstr>
      <vt:lpstr>How webpages working</vt:lpstr>
      <vt:lpstr>Document structure</vt:lpstr>
      <vt:lpstr>DOM manipulation</vt:lpstr>
      <vt:lpstr>Semantic elements</vt:lpstr>
      <vt:lpstr>Element Anatomy</vt:lpstr>
      <vt:lpstr>Elements display types</vt:lpstr>
      <vt:lpstr>Cascading Style Sheets (CSS)</vt:lpstr>
      <vt:lpstr>CSS selectors</vt:lpstr>
      <vt:lpstr>CSS selectors</vt:lpstr>
      <vt:lpstr>CSS Pseudo-classes</vt:lpstr>
      <vt:lpstr>Positioning</vt:lpstr>
      <vt:lpstr>Z-index</vt:lpstr>
      <vt:lpstr>Box model example</vt:lpstr>
      <vt:lpstr>Exercise</vt:lpstr>
      <vt:lpstr>Flexbox</vt:lpstr>
      <vt:lpstr>Flexbox align-items &amp; justify-content</vt:lpstr>
      <vt:lpstr>Fluid UI</vt:lpstr>
      <vt:lpstr>Responsiveness</vt:lpstr>
      <vt:lpstr>Media queries syntax</vt:lpstr>
      <vt:lpstr>CSS preprocessor</vt:lpstr>
      <vt:lpstr>SASS (Syntactically Awesome Style Sheets)</vt:lpstr>
      <vt:lpstr>Media queries - example</vt:lpstr>
      <vt:lpstr>Break</vt:lpstr>
      <vt:lpstr>JavaScript</vt:lpstr>
      <vt:lpstr>JavaScript (ECMAScript)</vt:lpstr>
      <vt:lpstr>Why we love JavaScript</vt:lpstr>
      <vt:lpstr>What can in-browser JavaScript do?</vt:lpstr>
      <vt:lpstr>JavaScript data types and data structures</vt:lpstr>
      <vt:lpstr>Data types</vt:lpstr>
      <vt:lpstr>Structural types </vt:lpstr>
      <vt:lpstr>JavaScript scopes</vt:lpstr>
      <vt:lpstr>Block scope</vt:lpstr>
      <vt:lpstr>Function scope</vt:lpstr>
      <vt:lpstr>Global scope</vt:lpstr>
      <vt:lpstr>var, let and const</vt:lpstr>
      <vt:lpstr>Exercise</vt:lpstr>
      <vt:lpstr>Nice to do exercises</vt:lpstr>
      <vt:lpstr>Break</vt:lpstr>
      <vt:lpstr>TypeScript</vt:lpstr>
      <vt:lpstr>Modules</vt:lpstr>
      <vt:lpstr>Usage of modules</vt:lpstr>
      <vt:lpstr>SPA – single page application</vt:lpstr>
      <vt:lpstr>Angular</vt:lpstr>
      <vt:lpstr>Install Angular CLI </vt:lpstr>
      <vt:lpstr>Create a workspace and initial application</vt:lpstr>
      <vt:lpstr>Build and run the application</vt:lpstr>
      <vt:lpstr>Angular project structure</vt:lpstr>
      <vt:lpstr>Angular components</vt:lpstr>
      <vt:lpstr>Angular components</vt:lpstr>
      <vt:lpstr>Angular routing</vt:lpstr>
      <vt:lpstr>Types of routing</vt:lpstr>
      <vt:lpstr>Example of routing</vt:lpstr>
      <vt:lpstr>Structural directives</vt:lpstr>
      <vt:lpstr>Data binding</vt:lpstr>
      <vt:lpstr>Bind values between components</vt:lpstr>
      <vt:lpstr>Property binding</vt:lpstr>
      <vt:lpstr>Event binding</vt:lpstr>
      <vt:lpstr>Custom events</vt:lpstr>
      <vt:lpstr>Two-way binding</vt:lpstr>
      <vt:lpstr>Break</vt:lpstr>
      <vt:lpstr>Lifecycle hooks</vt:lpstr>
      <vt:lpstr>Lifecycle hooks</vt:lpstr>
      <vt:lpstr>Component hooks</vt:lpstr>
      <vt:lpstr>Component hooks</vt:lpstr>
      <vt:lpstr>PowerPoint Presentation</vt:lpstr>
      <vt:lpstr>Component hooks</vt:lpstr>
      <vt:lpstr>Component hooks</vt:lpstr>
      <vt:lpstr>Let’s practice! </vt:lpstr>
      <vt:lpstr>Forms</vt:lpstr>
      <vt:lpstr>Different approaches</vt:lpstr>
      <vt:lpstr>Template driven forms</vt:lpstr>
      <vt:lpstr>Let’s practice! </vt:lpstr>
      <vt:lpstr>Reactive forms</vt:lpstr>
      <vt:lpstr>Adding a basic form control</vt:lpstr>
      <vt:lpstr>Grouping form controls</vt:lpstr>
      <vt:lpstr>Get data from a form</vt:lpstr>
      <vt:lpstr>Let’s practice! </vt:lpstr>
      <vt:lpstr>Exercise</vt:lpstr>
      <vt:lpstr>Update parts of the data model</vt:lpstr>
      <vt:lpstr>Let’s practice! </vt:lpstr>
      <vt:lpstr>Validating forms</vt:lpstr>
      <vt:lpstr>Validate input with template-drive forms</vt:lpstr>
      <vt:lpstr>Validate input with template-driven forms</vt:lpstr>
      <vt:lpstr>Validate input with reactive forms</vt:lpstr>
      <vt:lpstr>Reactive forms - validators</vt:lpstr>
      <vt:lpstr>Form states</vt:lpstr>
      <vt:lpstr>Let’s practice! </vt:lpstr>
      <vt:lpstr>Exercise</vt:lpstr>
      <vt:lpstr>Recap</vt:lpstr>
      <vt:lpstr>Break</vt:lpstr>
      <vt:lpstr>Services in Angular </vt:lpstr>
      <vt:lpstr>Dependency Injection</vt:lpstr>
      <vt:lpstr>Root injector vs Component Injector</vt:lpstr>
      <vt:lpstr>PowerPoint Presentation</vt:lpstr>
      <vt:lpstr>HTTP Requests</vt:lpstr>
      <vt:lpstr>HTTP Client</vt:lpstr>
      <vt:lpstr>RxJs - Reactive Extensions Library for JavaScript</vt:lpstr>
      <vt:lpstr>Observables</vt:lpstr>
      <vt:lpstr>Observables</vt:lpstr>
      <vt:lpstr>Anatomy of an Observable</vt:lpstr>
      <vt:lpstr>Creating Observables </vt:lpstr>
      <vt:lpstr>Subscribing to Observables </vt:lpstr>
      <vt:lpstr>Executing Observables </vt:lpstr>
      <vt:lpstr>Disposing Observable Executions </vt:lpstr>
      <vt:lpstr>Observers</vt:lpstr>
      <vt:lpstr>Subscription</vt:lpstr>
      <vt:lpstr>Subject</vt:lpstr>
      <vt:lpstr>Subject</vt:lpstr>
      <vt:lpstr>Operators  </vt:lpstr>
      <vt:lpstr>Using models</vt:lpstr>
      <vt:lpstr>Angular Material</vt:lpstr>
      <vt:lpstr>About Angular Material</vt:lpstr>
      <vt:lpstr>Useful links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Todireanu, Denis</dc:creator>
  <cp:revision>2</cp:revision>
  <dcterms:created xsi:type="dcterms:W3CDTF">2020-07-19T21:25:15Z</dcterms:created>
  <dcterms:modified xsi:type="dcterms:W3CDTF">2023-03-25T13:48:59Z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0x01010011BD4E0BA7BD294E9F13A672CAE47760</vt:lpwstr>
  </property>
  <property fmtid="{D5CDD505-2E9C-101B-9397-08002B2CF9AE}" pid="3" name="MSIP_Label_8ec6f3c4-656f-44b6-be73-72350d231806_Enabled">
    <vt:lpwstr>true</vt:lpwstr>
  </property>
  <property fmtid="{D5CDD505-2E9C-101B-9397-08002B2CF9AE}" pid="4" name="MSIP_Label_8ec6f3c4-656f-44b6-be73-72350d231806_SetDate">
    <vt:lpwstr>2023-03-05T11:06:32Z</vt:lpwstr>
  </property>
  <property fmtid="{D5CDD505-2E9C-101B-9397-08002B2CF9AE}" pid="5" name="MSIP_Label_8ec6f3c4-656f-44b6-be73-72350d231806_Method">
    <vt:lpwstr>Privileged</vt:lpwstr>
  </property>
  <property fmtid="{D5CDD505-2E9C-101B-9397-08002B2CF9AE}" pid="6" name="MSIP_Label_8ec6f3c4-656f-44b6-be73-72350d231806_Name">
    <vt:lpwstr>8ec6f3c4-656f-44b6-be73-72350d231806</vt:lpwstr>
  </property>
  <property fmtid="{D5CDD505-2E9C-101B-9397-08002B2CF9AE}" pid="7" name="MSIP_Label_8ec6f3c4-656f-44b6-be73-72350d231806_SiteId">
    <vt:lpwstr>7e1792ae-4f1a-4ff7-b80b-57b69beb7168</vt:lpwstr>
  </property>
  <property fmtid="{D5CDD505-2E9C-101B-9397-08002B2CF9AE}" pid="8" name="MSIP_Label_8ec6f3c4-656f-44b6-be73-72350d231806_ActionId">
    <vt:lpwstr>354463fd-8acb-4ffc-a443-74154fde1456</vt:lpwstr>
  </property>
  <property fmtid="{D5CDD505-2E9C-101B-9397-08002B2CF9AE}" pid="9" name="MSIP_Label_8ec6f3c4-656f-44b6-be73-72350d231806_ContentBits">
    <vt:lpwstr>2</vt:lpwstr>
  </property>
</Properties>
</file>